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7" r:id="rId3"/>
  </p:sldMasterIdLst>
  <p:notesMasterIdLst>
    <p:notesMasterId r:id="rId37"/>
  </p:notesMasterIdLst>
  <p:sldIdLst>
    <p:sldId id="317" r:id="rId4"/>
    <p:sldId id="256" r:id="rId5"/>
    <p:sldId id="290" r:id="rId6"/>
    <p:sldId id="291" r:id="rId7"/>
    <p:sldId id="293" r:id="rId8"/>
    <p:sldId id="299" r:id="rId9"/>
    <p:sldId id="300" r:id="rId10"/>
    <p:sldId id="303" r:id="rId11"/>
    <p:sldId id="301" r:id="rId12"/>
    <p:sldId id="302" r:id="rId13"/>
    <p:sldId id="295" r:id="rId14"/>
    <p:sldId id="305" r:id="rId15"/>
    <p:sldId id="306" r:id="rId16"/>
    <p:sldId id="307" r:id="rId17"/>
    <p:sldId id="308" r:id="rId18"/>
    <p:sldId id="297" r:id="rId19"/>
    <p:sldId id="309" r:id="rId20"/>
    <p:sldId id="311" r:id="rId21"/>
    <p:sldId id="260" r:id="rId22"/>
    <p:sldId id="259" r:id="rId23"/>
    <p:sldId id="258" r:id="rId24"/>
    <p:sldId id="257" r:id="rId25"/>
    <p:sldId id="261" r:id="rId26"/>
    <p:sldId id="262" r:id="rId27"/>
    <p:sldId id="314" r:id="rId28"/>
    <p:sldId id="264" r:id="rId29"/>
    <p:sldId id="316" r:id="rId30"/>
    <p:sldId id="265" r:id="rId31"/>
    <p:sldId id="266" r:id="rId32"/>
    <p:sldId id="267" r:id="rId33"/>
    <p:sldId id="313" r:id="rId34"/>
    <p:sldId id="315" r:id="rId35"/>
    <p:sldId id="288" r:id="rId3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850F9-0465-4589-A3C5-A8131BDAD72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08F4D0E-FEE7-41C2-ACAA-91DC36F65BF5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NPSN</a:t>
          </a:r>
          <a:endParaRPr lang="id-ID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gm:t>
    </dgm:pt>
    <dgm:pt modelId="{3CBC94AC-F516-47F9-B3E1-BA8827684EBD}" type="parTrans" cxnId="{E917C68D-3E6B-49BE-9F11-2252FBDDCCD9}">
      <dgm:prSet/>
      <dgm:spPr/>
      <dgm:t>
        <a:bodyPr/>
        <a:lstStyle/>
        <a:p>
          <a:endParaRPr lang="id-ID"/>
        </a:p>
      </dgm:t>
    </dgm:pt>
    <dgm:pt modelId="{91F1A1DA-A51D-4846-9D13-B7D5758EB3EA}" type="sibTrans" cxnId="{E917C68D-3E6B-49BE-9F11-2252FBDDCCD9}">
      <dgm:prSet/>
      <dgm:spPr/>
      <dgm:t>
        <a:bodyPr/>
        <a:lstStyle/>
        <a:p>
          <a:endParaRPr lang="id-ID"/>
        </a:p>
      </dgm:t>
    </dgm:pt>
    <dgm:pt modelId="{7D1D07B1-A5A8-43B3-84D9-BC1ED9D31871}">
      <dgm:prSet phldrT="[Text]"/>
      <dgm:spPr/>
      <dgm:t>
        <a:bodyPr/>
        <a:lstStyle/>
        <a:p>
          <a:r>
            <a:rPr lang="id-ID" dirty="0" smtClean="0"/>
            <a:t>20403369</a:t>
          </a:r>
          <a:endParaRPr lang="id-ID" dirty="0"/>
        </a:p>
      </dgm:t>
    </dgm:pt>
    <dgm:pt modelId="{0A5DAB02-34BC-4B90-8556-E45078E95B75}" type="parTrans" cxnId="{CE8B1B7B-8EC1-4242-AA3C-7C108D1765D1}">
      <dgm:prSet/>
      <dgm:spPr/>
      <dgm:t>
        <a:bodyPr/>
        <a:lstStyle/>
        <a:p>
          <a:endParaRPr lang="id-ID"/>
        </a:p>
      </dgm:t>
    </dgm:pt>
    <dgm:pt modelId="{C0E408C6-90FE-41E8-86BE-C21D53AB6F9C}" type="sibTrans" cxnId="{CE8B1B7B-8EC1-4242-AA3C-7C108D1765D1}">
      <dgm:prSet/>
      <dgm:spPr/>
      <dgm:t>
        <a:bodyPr/>
        <a:lstStyle/>
        <a:p>
          <a:endParaRPr lang="id-ID"/>
        </a:p>
      </dgm:t>
    </dgm:pt>
    <dgm:pt modelId="{4D03F481-6A39-4FF9-8335-3766212D0CBE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Alamat</a:t>
          </a:r>
          <a:endParaRPr lang="id-ID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gm:t>
    </dgm:pt>
    <dgm:pt modelId="{4FA81306-50BA-4EC6-94FF-016FA2C9DA04}" type="parTrans" cxnId="{1CE16D21-9D8B-48ED-BF12-40D42675415E}">
      <dgm:prSet/>
      <dgm:spPr/>
      <dgm:t>
        <a:bodyPr/>
        <a:lstStyle/>
        <a:p>
          <a:endParaRPr lang="id-ID"/>
        </a:p>
      </dgm:t>
    </dgm:pt>
    <dgm:pt modelId="{E73D4825-A970-4442-B918-43080C8959C2}" type="sibTrans" cxnId="{1CE16D21-9D8B-48ED-BF12-40D42675415E}">
      <dgm:prSet/>
      <dgm:spPr/>
      <dgm:t>
        <a:bodyPr/>
        <a:lstStyle/>
        <a:p>
          <a:endParaRPr lang="id-ID"/>
        </a:p>
      </dgm:t>
    </dgm:pt>
    <dgm:pt modelId="{E7FFCF72-13EC-433D-A96E-9F87B41FD35E}">
      <dgm:prSet phldrT="[Text]"/>
      <dgm:spPr/>
      <dgm:t>
        <a:bodyPr/>
        <a:lstStyle/>
        <a:p>
          <a:r>
            <a:rPr lang="id-ID" dirty="0" smtClean="0"/>
            <a:t>Jalan Gatutkaca 19A Wirobrajan</a:t>
          </a:r>
          <a:endParaRPr lang="id-ID" dirty="0"/>
        </a:p>
      </dgm:t>
    </dgm:pt>
    <dgm:pt modelId="{2021D52B-D119-4D64-93C1-01E1E3C810FC}" type="parTrans" cxnId="{F39DF795-37B1-4AB9-874B-7A36ACBECEC5}">
      <dgm:prSet/>
      <dgm:spPr/>
      <dgm:t>
        <a:bodyPr/>
        <a:lstStyle/>
        <a:p>
          <a:endParaRPr lang="id-ID"/>
        </a:p>
      </dgm:t>
    </dgm:pt>
    <dgm:pt modelId="{75093D8D-74E4-4B93-B18C-10D13FB1DD8D}" type="sibTrans" cxnId="{F39DF795-37B1-4AB9-874B-7A36ACBECEC5}">
      <dgm:prSet/>
      <dgm:spPr/>
      <dgm:t>
        <a:bodyPr/>
        <a:lstStyle/>
        <a:p>
          <a:endParaRPr lang="id-ID"/>
        </a:p>
      </dgm:t>
    </dgm:pt>
    <dgm:pt modelId="{4E0B49E7-AB43-42D8-ACC5-CC9BA9E26B96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Rombel</a:t>
          </a:r>
          <a:endParaRPr lang="id-ID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gm:t>
    </dgm:pt>
    <dgm:pt modelId="{2DE2321B-80BB-4169-AD3E-0CC5B8456858}" type="parTrans" cxnId="{25F94D7F-4392-4931-9D8F-AEBEA508DFA3}">
      <dgm:prSet/>
      <dgm:spPr/>
      <dgm:t>
        <a:bodyPr/>
        <a:lstStyle/>
        <a:p>
          <a:endParaRPr lang="id-ID"/>
        </a:p>
      </dgm:t>
    </dgm:pt>
    <dgm:pt modelId="{54E8BB36-45B1-4DC7-95D8-CD1F52263A2E}" type="sibTrans" cxnId="{25F94D7F-4392-4931-9D8F-AEBEA508DFA3}">
      <dgm:prSet/>
      <dgm:spPr/>
      <dgm:t>
        <a:bodyPr/>
        <a:lstStyle/>
        <a:p>
          <a:endParaRPr lang="id-ID"/>
        </a:p>
      </dgm:t>
    </dgm:pt>
    <dgm:pt modelId="{D613F463-7106-406D-80E5-BEDD5253AEF1}">
      <dgm:prSet phldrT="[Text]"/>
      <dgm:spPr/>
      <dgm:t>
        <a:bodyPr/>
        <a:lstStyle/>
        <a:p>
          <a:r>
            <a:rPr lang="id-ID" dirty="0" smtClean="0"/>
            <a:t>2</a:t>
          </a:r>
          <a:r>
            <a:rPr lang="en-US" dirty="0" smtClean="0"/>
            <a:t>3</a:t>
          </a:r>
          <a:r>
            <a:rPr lang="id-ID" dirty="0" smtClean="0"/>
            <a:t> Rombongan Belajar</a:t>
          </a:r>
          <a:endParaRPr lang="id-ID" dirty="0"/>
        </a:p>
      </dgm:t>
    </dgm:pt>
    <dgm:pt modelId="{1B2E357D-9892-4325-B1C6-F627AC374335}" type="parTrans" cxnId="{301FEDAC-32F6-4480-82E7-2D8A3700F18D}">
      <dgm:prSet/>
      <dgm:spPr/>
      <dgm:t>
        <a:bodyPr/>
        <a:lstStyle/>
        <a:p>
          <a:endParaRPr lang="id-ID"/>
        </a:p>
      </dgm:t>
    </dgm:pt>
    <dgm:pt modelId="{1F471DC3-68A2-4C61-B717-B25213CD3DCA}" type="sibTrans" cxnId="{301FEDAC-32F6-4480-82E7-2D8A3700F18D}">
      <dgm:prSet/>
      <dgm:spPr/>
      <dgm:t>
        <a:bodyPr/>
        <a:lstStyle/>
        <a:p>
          <a:endParaRPr lang="id-ID"/>
        </a:p>
      </dgm:t>
    </dgm:pt>
    <dgm:pt modelId="{9B12F3DB-E143-4059-AE08-7DC50A36DC8A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Lokal</a:t>
          </a:r>
          <a:endParaRPr lang="id-ID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gm:t>
    </dgm:pt>
    <dgm:pt modelId="{576FFF4B-A12E-4486-AE98-D43A991AEC57}" type="parTrans" cxnId="{CAAEBDAD-F1B9-4071-8166-1AE43E24C842}">
      <dgm:prSet/>
      <dgm:spPr/>
      <dgm:t>
        <a:bodyPr/>
        <a:lstStyle/>
        <a:p>
          <a:endParaRPr lang="id-ID"/>
        </a:p>
      </dgm:t>
    </dgm:pt>
    <dgm:pt modelId="{5AA3098A-5901-4427-8684-872F57B1BE59}" type="sibTrans" cxnId="{CAAEBDAD-F1B9-4071-8166-1AE43E24C842}">
      <dgm:prSet/>
      <dgm:spPr/>
      <dgm:t>
        <a:bodyPr/>
        <a:lstStyle/>
        <a:p>
          <a:endParaRPr lang="id-ID"/>
        </a:p>
      </dgm:t>
    </dgm:pt>
    <dgm:pt modelId="{42BC5E58-9D51-4541-AC5B-6E6F8B368BB0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Guru</a:t>
          </a:r>
          <a:endParaRPr lang="id-ID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gm:t>
    </dgm:pt>
    <dgm:pt modelId="{03308B2C-C453-438A-9E9C-64DE0FF19E72}" type="parTrans" cxnId="{B3273E24-801E-4714-8BBC-DE2A4BDA6455}">
      <dgm:prSet/>
      <dgm:spPr/>
      <dgm:t>
        <a:bodyPr/>
        <a:lstStyle/>
        <a:p>
          <a:endParaRPr lang="id-ID"/>
        </a:p>
      </dgm:t>
    </dgm:pt>
    <dgm:pt modelId="{79D092AF-B576-4483-B782-E89B818E08EC}" type="sibTrans" cxnId="{B3273E24-801E-4714-8BBC-DE2A4BDA6455}">
      <dgm:prSet/>
      <dgm:spPr/>
      <dgm:t>
        <a:bodyPr/>
        <a:lstStyle/>
        <a:p>
          <a:endParaRPr lang="id-ID"/>
        </a:p>
      </dgm:t>
    </dgm:pt>
    <dgm:pt modelId="{B9B48306-6CBB-441F-8C64-03EC8AE8AD9E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Karyawan</a:t>
          </a:r>
          <a:endParaRPr lang="id-ID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gm:t>
    </dgm:pt>
    <dgm:pt modelId="{34C3B928-AB4E-426C-B610-88C267C5166A}" type="parTrans" cxnId="{D457B256-1D9A-46EB-9F34-7D8977E25BFA}">
      <dgm:prSet/>
      <dgm:spPr/>
      <dgm:t>
        <a:bodyPr/>
        <a:lstStyle/>
        <a:p>
          <a:endParaRPr lang="id-ID"/>
        </a:p>
      </dgm:t>
    </dgm:pt>
    <dgm:pt modelId="{DAD2DCAD-1467-4194-98AF-567ADC8F5209}" type="sibTrans" cxnId="{D457B256-1D9A-46EB-9F34-7D8977E25BFA}">
      <dgm:prSet/>
      <dgm:spPr/>
      <dgm:t>
        <a:bodyPr/>
        <a:lstStyle/>
        <a:p>
          <a:endParaRPr lang="id-ID"/>
        </a:p>
      </dgm:t>
    </dgm:pt>
    <dgm:pt modelId="{1F1B45A6-9898-44D7-AF7A-7E0C93D3885F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Lahan</a:t>
          </a:r>
          <a:endParaRPr lang="id-ID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gm:t>
    </dgm:pt>
    <dgm:pt modelId="{8E069CB2-C774-4BC9-9E7A-D02FC95297FA}" type="parTrans" cxnId="{83E1D8BC-C5F7-4202-8280-2AAE84B1E742}">
      <dgm:prSet/>
      <dgm:spPr/>
      <dgm:t>
        <a:bodyPr/>
        <a:lstStyle/>
        <a:p>
          <a:endParaRPr lang="id-ID"/>
        </a:p>
      </dgm:t>
    </dgm:pt>
    <dgm:pt modelId="{57C0A5D5-A20E-4D89-A781-6DCF92DC75A3}" type="sibTrans" cxnId="{83E1D8BC-C5F7-4202-8280-2AAE84B1E742}">
      <dgm:prSet/>
      <dgm:spPr/>
      <dgm:t>
        <a:bodyPr/>
        <a:lstStyle/>
        <a:p>
          <a:endParaRPr lang="id-ID"/>
        </a:p>
      </dgm:t>
    </dgm:pt>
    <dgm:pt modelId="{D61318D1-B0B5-46F1-A061-4FA81D50F328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Siswa</a:t>
          </a:r>
          <a:endParaRPr lang="id-ID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gm:t>
    </dgm:pt>
    <dgm:pt modelId="{CDF23D0D-2CA4-4DD6-8C25-1F947619FB51}" type="parTrans" cxnId="{05A93945-D147-4FFE-83C7-B3C089973DC1}">
      <dgm:prSet/>
      <dgm:spPr/>
      <dgm:t>
        <a:bodyPr/>
        <a:lstStyle/>
        <a:p>
          <a:endParaRPr lang="id-ID"/>
        </a:p>
      </dgm:t>
    </dgm:pt>
    <dgm:pt modelId="{2A1668C5-7E58-44F6-90DA-9E1ACACB8E2A}" type="sibTrans" cxnId="{05A93945-D147-4FFE-83C7-B3C089973DC1}">
      <dgm:prSet/>
      <dgm:spPr/>
      <dgm:t>
        <a:bodyPr/>
        <a:lstStyle/>
        <a:p>
          <a:endParaRPr lang="id-ID"/>
        </a:p>
      </dgm:t>
    </dgm:pt>
    <dgm:pt modelId="{6B9AEA8F-ED53-4B7E-88FC-FB0A8BB8F8D8}">
      <dgm:prSet phldrT="[Text]"/>
      <dgm:spPr/>
      <dgm:t>
        <a:bodyPr/>
        <a:lstStyle/>
        <a:p>
          <a:r>
            <a:rPr lang="id-ID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Akreditasi</a:t>
          </a:r>
          <a:endParaRPr lang="id-ID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gm:t>
    </dgm:pt>
    <dgm:pt modelId="{EA710ED7-9389-4113-A01E-2F76F2868A04}" type="parTrans" cxnId="{1F0A6F58-7B88-4AFD-A352-4F9F7403E369}">
      <dgm:prSet/>
      <dgm:spPr/>
      <dgm:t>
        <a:bodyPr/>
        <a:lstStyle/>
        <a:p>
          <a:endParaRPr lang="id-ID"/>
        </a:p>
      </dgm:t>
    </dgm:pt>
    <dgm:pt modelId="{667E6EC4-B41C-4221-B19F-4BEDA3016FA3}" type="sibTrans" cxnId="{1F0A6F58-7B88-4AFD-A352-4F9F7403E369}">
      <dgm:prSet/>
      <dgm:spPr/>
      <dgm:t>
        <a:bodyPr/>
        <a:lstStyle/>
        <a:p>
          <a:endParaRPr lang="id-ID"/>
        </a:p>
      </dgm:t>
    </dgm:pt>
    <dgm:pt modelId="{085191BF-1929-487C-B354-77ED6D4F8890}">
      <dgm:prSet phldrT="[Text]" custT="1"/>
      <dgm:spPr/>
      <dgm:t>
        <a:bodyPr/>
        <a:lstStyle/>
        <a:p>
          <a:r>
            <a:rPr lang="id-ID" sz="2600" dirty="0" smtClean="0"/>
            <a:t>A </a:t>
          </a:r>
          <a:r>
            <a:rPr lang="id-ID" sz="1400" dirty="0" smtClean="0"/>
            <a:t>tahun 2015</a:t>
          </a:r>
          <a:endParaRPr lang="id-ID" sz="1400" dirty="0"/>
        </a:p>
      </dgm:t>
    </dgm:pt>
    <dgm:pt modelId="{FDD8B29E-CD1A-40EC-90F9-DC5FCF25212F}" type="parTrans" cxnId="{959A8BE7-3A64-469A-8793-D177A208E28E}">
      <dgm:prSet/>
      <dgm:spPr/>
      <dgm:t>
        <a:bodyPr/>
        <a:lstStyle/>
        <a:p>
          <a:endParaRPr lang="id-ID"/>
        </a:p>
      </dgm:t>
    </dgm:pt>
    <dgm:pt modelId="{4D79EB9D-5084-4A97-9761-2433B59086EE}" type="sibTrans" cxnId="{959A8BE7-3A64-469A-8793-D177A208E28E}">
      <dgm:prSet/>
      <dgm:spPr/>
      <dgm:t>
        <a:bodyPr/>
        <a:lstStyle/>
        <a:p>
          <a:endParaRPr lang="id-ID"/>
        </a:p>
      </dgm:t>
    </dgm:pt>
    <dgm:pt modelId="{3CEFA78B-F76F-4382-9A8F-506EBA72C801}">
      <dgm:prSet phldrT="[Text]"/>
      <dgm:spPr/>
      <dgm:t>
        <a:bodyPr/>
        <a:lstStyle/>
        <a:p>
          <a:r>
            <a:rPr lang="id-ID" dirty="0" smtClean="0"/>
            <a:t>2</a:t>
          </a:r>
          <a:r>
            <a:rPr lang="en-US" dirty="0" smtClean="0"/>
            <a:t>3</a:t>
          </a:r>
          <a:r>
            <a:rPr lang="id-ID" dirty="0" smtClean="0"/>
            <a:t> ruang kelas</a:t>
          </a:r>
          <a:endParaRPr lang="id-ID" dirty="0"/>
        </a:p>
      </dgm:t>
    </dgm:pt>
    <dgm:pt modelId="{6AF88B3B-4255-4BDB-8838-97862492FF2E}" type="parTrans" cxnId="{C03A08DB-ACD8-4205-8BBE-B91BA0ECC280}">
      <dgm:prSet/>
      <dgm:spPr/>
      <dgm:t>
        <a:bodyPr/>
        <a:lstStyle/>
        <a:p>
          <a:endParaRPr lang="id-ID"/>
        </a:p>
      </dgm:t>
    </dgm:pt>
    <dgm:pt modelId="{CC88B9A8-EE1C-4C01-9FA7-99F57E39C494}" type="sibTrans" cxnId="{C03A08DB-ACD8-4205-8BBE-B91BA0ECC280}">
      <dgm:prSet/>
      <dgm:spPr/>
      <dgm:t>
        <a:bodyPr/>
        <a:lstStyle/>
        <a:p>
          <a:endParaRPr lang="id-ID"/>
        </a:p>
      </dgm:t>
    </dgm:pt>
    <dgm:pt modelId="{0330FAAA-F7EA-49C8-90E3-180E4BA6A784}">
      <dgm:prSet phldrT="[Text]"/>
      <dgm:spPr/>
      <dgm:t>
        <a:bodyPr/>
        <a:lstStyle/>
        <a:p>
          <a:r>
            <a:rPr lang="id-ID" dirty="0" smtClean="0"/>
            <a:t>33 orang</a:t>
          </a:r>
          <a:endParaRPr lang="id-ID" dirty="0"/>
        </a:p>
      </dgm:t>
    </dgm:pt>
    <dgm:pt modelId="{C2052B21-F4C7-4DD2-A3CC-8EBEB2426BC1}" type="parTrans" cxnId="{5CA18502-1C48-4766-BB42-DEECF3DF2B8D}">
      <dgm:prSet/>
      <dgm:spPr/>
      <dgm:t>
        <a:bodyPr/>
        <a:lstStyle/>
        <a:p>
          <a:endParaRPr lang="id-ID"/>
        </a:p>
      </dgm:t>
    </dgm:pt>
    <dgm:pt modelId="{FCC87F9B-063E-40DA-A50C-E6E3000EA231}" type="sibTrans" cxnId="{5CA18502-1C48-4766-BB42-DEECF3DF2B8D}">
      <dgm:prSet/>
      <dgm:spPr/>
      <dgm:t>
        <a:bodyPr/>
        <a:lstStyle/>
        <a:p>
          <a:endParaRPr lang="id-ID"/>
        </a:p>
      </dgm:t>
    </dgm:pt>
    <dgm:pt modelId="{B0C11C23-05B3-4601-A6CB-73CD53C0AF24}">
      <dgm:prSet phldrT="[Text]"/>
      <dgm:spPr/>
      <dgm:t>
        <a:bodyPr/>
        <a:lstStyle/>
        <a:p>
          <a:r>
            <a:rPr lang="id-ID" dirty="0" smtClean="0"/>
            <a:t>17 orang</a:t>
          </a:r>
          <a:endParaRPr lang="id-ID" dirty="0"/>
        </a:p>
      </dgm:t>
    </dgm:pt>
    <dgm:pt modelId="{42042C77-9AC5-409C-82E8-CE404E9BCD63}" type="parTrans" cxnId="{D30C7205-DD54-4409-8374-DEA6C649C8A9}">
      <dgm:prSet/>
      <dgm:spPr/>
      <dgm:t>
        <a:bodyPr/>
        <a:lstStyle/>
        <a:p>
          <a:endParaRPr lang="id-ID"/>
        </a:p>
      </dgm:t>
    </dgm:pt>
    <dgm:pt modelId="{1E2C62BA-112A-429B-A999-9017B5C67379}" type="sibTrans" cxnId="{D30C7205-DD54-4409-8374-DEA6C649C8A9}">
      <dgm:prSet/>
      <dgm:spPr/>
      <dgm:t>
        <a:bodyPr/>
        <a:lstStyle/>
        <a:p>
          <a:endParaRPr lang="id-ID"/>
        </a:p>
      </dgm:t>
    </dgm:pt>
    <dgm:pt modelId="{943D0709-D4E2-4A54-AED6-BBA4E827E738}">
      <dgm:prSet phldrT="[Text]"/>
      <dgm:spPr/>
      <dgm:t>
        <a:bodyPr/>
        <a:lstStyle/>
        <a:p>
          <a:r>
            <a:rPr lang="id-ID" dirty="0" smtClean="0"/>
            <a:t>7</a:t>
          </a:r>
          <a:r>
            <a:rPr lang="en-US" dirty="0" smtClean="0"/>
            <a:t>68</a:t>
          </a:r>
          <a:r>
            <a:rPr lang="id-ID" dirty="0" smtClean="0"/>
            <a:t> anak</a:t>
          </a:r>
          <a:endParaRPr lang="id-ID" dirty="0"/>
        </a:p>
      </dgm:t>
    </dgm:pt>
    <dgm:pt modelId="{7835CF20-143B-405B-AAAE-75841EEC845E}" type="parTrans" cxnId="{C5E3470D-BC72-4F67-9BCD-1A2427FB5D72}">
      <dgm:prSet/>
      <dgm:spPr/>
      <dgm:t>
        <a:bodyPr/>
        <a:lstStyle/>
        <a:p>
          <a:endParaRPr lang="id-ID"/>
        </a:p>
      </dgm:t>
    </dgm:pt>
    <dgm:pt modelId="{3ED366BA-FAB8-4BEE-9675-FA67E287A1E4}" type="sibTrans" cxnId="{C5E3470D-BC72-4F67-9BCD-1A2427FB5D72}">
      <dgm:prSet/>
      <dgm:spPr/>
      <dgm:t>
        <a:bodyPr/>
        <a:lstStyle/>
        <a:p>
          <a:endParaRPr lang="id-ID"/>
        </a:p>
      </dgm:t>
    </dgm:pt>
    <dgm:pt modelId="{0246B143-21ED-4351-B1F1-124CA63E6923}">
      <dgm:prSet phldrT="[Text]"/>
      <dgm:spPr/>
      <dgm:t>
        <a:bodyPr/>
        <a:lstStyle/>
        <a:p>
          <a:r>
            <a:rPr lang="id-ID" dirty="0" smtClean="0"/>
            <a:t>2607 </a:t>
          </a:r>
          <a:r>
            <a:rPr lang="en-US" dirty="0" smtClean="0"/>
            <a:t>M</a:t>
          </a:r>
          <a:endParaRPr lang="id-ID" dirty="0"/>
        </a:p>
      </dgm:t>
    </dgm:pt>
    <dgm:pt modelId="{915B4A12-73C1-460C-8A78-87B23063F2EC}" type="parTrans" cxnId="{1E6E2E46-A4AB-4B0E-BD39-4EAF4CE4CD52}">
      <dgm:prSet/>
      <dgm:spPr/>
      <dgm:t>
        <a:bodyPr/>
        <a:lstStyle/>
        <a:p>
          <a:endParaRPr lang="id-ID"/>
        </a:p>
      </dgm:t>
    </dgm:pt>
    <dgm:pt modelId="{216F7E3F-4717-482A-9326-DE55975BF03F}" type="sibTrans" cxnId="{1E6E2E46-A4AB-4B0E-BD39-4EAF4CE4CD52}">
      <dgm:prSet/>
      <dgm:spPr/>
      <dgm:t>
        <a:bodyPr/>
        <a:lstStyle/>
        <a:p>
          <a:endParaRPr lang="id-ID"/>
        </a:p>
      </dgm:t>
    </dgm:pt>
    <dgm:pt modelId="{5CB7EDF2-574D-4F63-B994-2884769DB3EF}" type="pres">
      <dgm:prSet presAssocID="{FA2850F9-0465-4589-A3C5-A8131BDAD72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FC22A83-66F6-4B4A-9DE9-E09456F2E767}" type="pres">
      <dgm:prSet presAssocID="{6B9AEA8F-ED53-4B7E-88FC-FB0A8BB8F8D8}" presName="composite" presStyleCnt="0"/>
      <dgm:spPr/>
    </dgm:pt>
    <dgm:pt modelId="{1CDD2367-F793-48DC-9B06-18E7284CF267}" type="pres">
      <dgm:prSet presAssocID="{6B9AEA8F-ED53-4B7E-88FC-FB0A8BB8F8D8}" presName="parentText" presStyleLbl="alignNode1" presStyleIdx="0" presStyleCnt="9" custScaleX="31350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102372A-E619-4C6B-85C4-DE7999015131}" type="pres">
      <dgm:prSet presAssocID="{6B9AEA8F-ED53-4B7E-88FC-FB0A8BB8F8D8}" presName="descendantText" presStyleLbl="alignAcc1" presStyleIdx="0" presStyleCnt="9" custScaleX="65709" custLinFactNeighborX="-6038" custLinFactNeighborY="-48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855BC74-3763-40C9-9306-F84BF51C762B}" type="pres">
      <dgm:prSet presAssocID="{667E6EC4-B41C-4221-B19F-4BEDA3016FA3}" presName="sp" presStyleCnt="0"/>
      <dgm:spPr/>
    </dgm:pt>
    <dgm:pt modelId="{084AE089-DD04-4C02-99D8-4789C1FB09C7}" type="pres">
      <dgm:prSet presAssocID="{308F4D0E-FEE7-41C2-ACAA-91DC36F65BF5}" presName="composite" presStyleCnt="0"/>
      <dgm:spPr/>
    </dgm:pt>
    <dgm:pt modelId="{BE9C6074-A20C-493F-B4D5-224CE8B443E2}" type="pres">
      <dgm:prSet presAssocID="{308F4D0E-FEE7-41C2-ACAA-91DC36F65BF5}" presName="parentText" presStyleLbl="alignNode1" presStyleIdx="1" presStyleCnt="9" custScaleX="31350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45CEC8-4A1B-487D-8F9A-82EC678B1E97}" type="pres">
      <dgm:prSet presAssocID="{308F4D0E-FEE7-41C2-ACAA-91DC36F65BF5}" presName="descendantText" presStyleLbl="alignAcc1" presStyleIdx="1" presStyleCnt="9" custScaleX="65709" custLinFactNeighborX="-6038" custLinFactNeighborY="-48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B4A2AA-365C-4DB1-8C4F-6E783D983097}" type="pres">
      <dgm:prSet presAssocID="{91F1A1DA-A51D-4846-9D13-B7D5758EB3EA}" presName="sp" presStyleCnt="0"/>
      <dgm:spPr/>
    </dgm:pt>
    <dgm:pt modelId="{D436F64D-BC28-4A83-896F-F5173CB6965A}" type="pres">
      <dgm:prSet presAssocID="{4D03F481-6A39-4FF9-8335-3766212D0CBE}" presName="composite" presStyleCnt="0"/>
      <dgm:spPr/>
    </dgm:pt>
    <dgm:pt modelId="{2C2B4C60-7C30-4F5B-9263-DAAC58A2CE2D}" type="pres">
      <dgm:prSet presAssocID="{4D03F481-6A39-4FF9-8335-3766212D0CBE}" presName="parentText" presStyleLbl="alignNode1" presStyleIdx="2" presStyleCnt="9" custScaleX="31350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126F5A3-BF61-4EA3-9354-C841D870DF6A}" type="pres">
      <dgm:prSet presAssocID="{4D03F481-6A39-4FF9-8335-3766212D0CBE}" presName="descendantText" presStyleLbl="alignAcc1" presStyleIdx="2" presStyleCnt="9" custScaleX="65709" custLinFactNeighborX="-6038" custLinFactNeighborY="-48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5DA9FF-5DFF-4ECC-AA10-6CCB3C24A385}" type="pres">
      <dgm:prSet presAssocID="{E73D4825-A970-4442-B918-43080C8959C2}" presName="sp" presStyleCnt="0"/>
      <dgm:spPr/>
    </dgm:pt>
    <dgm:pt modelId="{6EEC6656-53EF-4565-9C7E-9D4FE9100B0C}" type="pres">
      <dgm:prSet presAssocID="{4E0B49E7-AB43-42D8-ACC5-CC9BA9E26B96}" presName="composite" presStyleCnt="0"/>
      <dgm:spPr/>
    </dgm:pt>
    <dgm:pt modelId="{C1C988B5-8D7D-4295-805C-63ED2168C71F}" type="pres">
      <dgm:prSet presAssocID="{4E0B49E7-AB43-42D8-ACC5-CC9BA9E26B96}" presName="parentText" presStyleLbl="alignNode1" presStyleIdx="3" presStyleCnt="9" custScaleX="31350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97457C-9111-4CD7-8774-66880485419E}" type="pres">
      <dgm:prSet presAssocID="{4E0B49E7-AB43-42D8-ACC5-CC9BA9E26B96}" presName="descendantText" presStyleLbl="alignAcc1" presStyleIdx="3" presStyleCnt="9" custScaleX="65709" custLinFactNeighborX="-6038" custLinFactNeighborY="-48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31C830-1E7E-41E2-BD5E-04EA7B4260C9}" type="pres">
      <dgm:prSet presAssocID="{54E8BB36-45B1-4DC7-95D8-CD1F52263A2E}" presName="sp" presStyleCnt="0"/>
      <dgm:spPr/>
    </dgm:pt>
    <dgm:pt modelId="{3B637AE5-B5AA-455E-9B9A-8796E4425280}" type="pres">
      <dgm:prSet presAssocID="{9B12F3DB-E143-4059-AE08-7DC50A36DC8A}" presName="composite" presStyleCnt="0"/>
      <dgm:spPr/>
    </dgm:pt>
    <dgm:pt modelId="{2849E298-FE60-4E7A-8A46-35C5BA240F50}" type="pres">
      <dgm:prSet presAssocID="{9B12F3DB-E143-4059-AE08-7DC50A36DC8A}" presName="parentText" presStyleLbl="alignNode1" presStyleIdx="4" presStyleCnt="9" custScaleX="31350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9CDD68-B688-473E-BE7D-20DFB6CDDBC2}" type="pres">
      <dgm:prSet presAssocID="{9B12F3DB-E143-4059-AE08-7DC50A36DC8A}" presName="descendantText" presStyleLbl="alignAcc1" presStyleIdx="4" presStyleCnt="9" custScaleX="65709" custLinFactNeighborX="-6038" custLinFactNeighborY="-48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F5A2FB-C9F0-4081-B706-13DA5C423697}" type="pres">
      <dgm:prSet presAssocID="{5AA3098A-5901-4427-8684-872F57B1BE59}" presName="sp" presStyleCnt="0"/>
      <dgm:spPr/>
    </dgm:pt>
    <dgm:pt modelId="{B06175FE-803D-4CF2-8471-F33FF3230AA9}" type="pres">
      <dgm:prSet presAssocID="{42BC5E58-9D51-4541-AC5B-6E6F8B368BB0}" presName="composite" presStyleCnt="0"/>
      <dgm:spPr/>
    </dgm:pt>
    <dgm:pt modelId="{A6B02BB0-B93E-448C-8A6C-59BAF4F77EFF}" type="pres">
      <dgm:prSet presAssocID="{42BC5E58-9D51-4541-AC5B-6E6F8B368BB0}" presName="parentText" presStyleLbl="alignNode1" presStyleIdx="5" presStyleCnt="9" custScaleX="31350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519FE2-E82E-4A01-A653-21EAB9E14255}" type="pres">
      <dgm:prSet presAssocID="{42BC5E58-9D51-4541-AC5B-6E6F8B368BB0}" presName="descendantText" presStyleLbl="alignAcc1" presStyleIdx="5" presStyleCnt="9" custScaleX="65709" custLinFactNeighborX="-6038" custLinFactNeighborY="-48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C48753-6BF0-4436-8BD6-C2DEC889CB9E}" type="pres">
      <dgm:prSet presAssocID="{79D092AF-B576-4483-B782-E89B818E08EC}" presName="sp" presStyleCnt="0"/>
      <dgm:spPr/>
    </dgm:pt>
    <dgm:pt modelId="{9E7747F0-2DD9-470E-A286-6B2724DCFB9A}" type="pres">
      <dgm:prSet presAssocID="{B9B48306-6CBB-441F-8C64-03EC8AE8AD9E}" presName="composite" presStyleCnt="0"/>
      <dgm:spPr/>
    </dgm:pt>
    <dgm:pt modelId="{F2B48321-2DE5-44BD-92F2-8C74CE9607CE}" type="pres">
      <dgm:prSet presAssocID="{B9B48306-6CBB-441F-8C64-03EC8AE8AD9E}" presName="parentText" presStyleLbl="alignNode1" presStyleIdx="6" presStyleCnt="9" custScaleX="31350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E332F2-5352-4364-B168-891F24CCEB1E}" type="pres">
      <dgm:prSet presAssocID="{B9B48306-6CBB-441F-8C64-03EC8AE8AD9E}" presName="descendantText" presStyleLbl="alignAcc1" presStyleIdx="6" presStyleCnt="9" custScaleX="65709" custLinFactNeighborX="-6038" custLinFactNeighborY="-48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6256CA-82B4-464C-80E3-5290A6605BAC}" type="pres">
      <dgm:prSet presAssocID="{DAD2DCAD-1467-4194-98AF-567ADC8F5209}" presName="sp" presStyleCnt="0"/>
      <dgm:spPr/>
    </dgm:pt>
    <dgm:pt modelId="{359996F0-257D-4390-8774-8AC8DE6A2632}" type="pres">
      <dgm:prSet presAssocID="{D61318D1-B0B5-46F1-A061-4FA81D50F328}" presName="composite" presStyleCnt="0"/>
      <dgm:spPr/>
    </dgm:pt>
    <dgm:pt modelId="{4BE4F2C7-455A-466F-B655-629F8AE7C4EA}" type="pres">
      <dgm:prSet presAssocID="{D61318D1-B0B5-46F1-A061-4FA81D50F328}" presName="parentText" presStyleLbl="alignNode1" presStyleIdx="7" presStyleCnt="9" custScaleX="31350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F4C61E-EC41-4C3C-952B-F5BA5B3FC6CD}" type="pres">
      <dgm:prSet presAssocID="{D61318D1-B0B5-46F1-A061-4FA81D50F328}" presName="descendantText" presStyleLbl="alignAcc1" presStyleIdx="7" presStyleCnt="9" custScaleX="65709" custLinFactNeighborX="-6038" custLinFactNeighborY="-48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8268E3-E787-48FD-951E-CAB4EF37548E}" type="pres">
      <dgm:prSet presAssocID="{2A1668C5-7E58-44F6-90DA-9E1ACACB8E2A}" presName="sp" presStyleCnt="0"/>
      <dgm:spPr/>
    </dgm:pt>
    <dgm:pt modelId="{CAC0063E-3F9A-482C-803B-0B3E768680DE}" type="pres">
      <dgm:prSet presAssocID="{1F1B45A6-9898-44D7-AF7A-7E0C93D3885F}" presName="composite" presStyleCnt="0"/>
      <dgm:spPr/>
    </dgm:pt>
    <dgm:pt modelId="{BCBFB381-6A43-4B02-A9CA-276888E1CE41}" type="pres">
      <dgm:prSet presAssocID="{1F1B45A6-9898-44D7-AF7A-7E0C93D3885F}" presName="parentText" presStyleLbl="alignNode1" presStyleIdx="8" presStyleCnt="9" custScaleX="313506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370CEB-DA62-4508-B59C-AED0075D0719}" type="pres">
      <dgm:prSet presAssocID="{1F1B45A6-9898-44D7-AF7A-7E0C93D3885F}" presName="descendantText" presStyleLbl="alignAcc1" presStyleIdx="8" presStyleCnt="9" custScaleX="65709" custLinFactNeighborX="-6038" custLinFactNeighborY="-481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AAEBDAD-F1B9-4071-8166-1AE43E24C842}" srcId="{FA2850F9-0465-4589-A3C5-A8131BDAD726}" destId="{9B12F3DB-E143-4059-AE08-7DC50A36DC8A}" srcOrd="4" destOrd="0" parTransId="{576FFF4B-A12E-4486-AE98-D43A991AEC57}" sibTransId="{5AA3098A-5901-4427-8684-872F57B1BE59}"/>
    <dgm:cxn modelId="{14D05740-DF0E-4D41-821D-97D638BDC495}" type="presOf" srcId="{4D03F481-6A39-4FF9-8335-3766212D0CBE}" destId="{2C2B4C60-7C30-4F5B-9263-DAAC58A2CE2D}" srcOrd="0" destOrd="0" presId="urn:microsoft.com/office/officeart/2005/8/layout/chevron2"/>
    <dgm:cxn modelId="{1E6E2E46-A4AB-4B0E-BD39-4EAF4CE4CD52}" srcId="{1F1B45A6-9898-44D7-AF7A-7E0C93D3885F}" destId="{0246B143-21ED-4351-B1F1-124CA63E6923}" srcOrd="0" destOrd="0" parTransId="{915B4A12-73C1-460C-8A78-87B23063F2EC}" sibTransId="{216F7E3F-4717-482A-9326-DE55975BF03F}"/>
    <dgm:cxn modelId="{C03A08DB-ACD8-4205-8BBE-B91BA0ECC280}" srcId="{9B12F3DB-E143-4059-AE08-7DC50A36DC8A}" destId="{3CEFA78B-F76F-4382-9A8F-506EBA72C801}" srcOrd="0" destOrd="0" parTransId="{6AF88B3B-4255-4BDB-8838-97862492FF2E}" sibTransId="{CC88B9A8-EE1C-4C01-9FA7-99F57E39C494}"/>
    <dgm:cxn modelId="{AA2A3BAF-6207-441A-82D0-782C36AFE89B}" type="presOf" srcId="{308F4D0E-FEE7-41C2-ACAA-91DC36F65BF5}" destId="{BE9C6074-A20C-493F-B4D5-224CE8B443E2}" srcOrd="0" destOrd="0" presId="urn:microsoft.com/office/officeart/2005/8/layout/chevron2"/>
    <dgm:cxn modelId="{B51ED2C4-B109-4D8B-AC7D-B39679317406}" type="presOf" srcId="{085191BF-1929-487C-B354-77ED6D4F8890}" destId="{E102372A-E619-4C6B-85C4-DE7999015131}" srcOrd="0" destOrd="0" presId="urn:microsoft.com/office/officeart/2005/8/layout/chevron2"/>
    <dgm:cxn modelId="{D51611BF-1814-4520-B806-3BDFE2115EBC}" type="presOf" srcId="{1F1B45A6-9898-44D7-AF7A-7E0C93D3885F}" destId="{BCBFB381-6A43-4B02-A9CA-276888E1CE41}" srcOrd="0" destOrd="0" presId="urn:microsoft.com/office/officeart/2005/8/layout/chevron2"/>
    <dgm:cxn modelId="{746A4959-D4DC-4287-A811-1DA20F867AB6}" type="presOf" srcId="{D61318D1-B0B5-46F1-A061-4FA81D50F328}" destId="{4BE4F2C7-455A-466F-B655-629F8AE7C4EA}" srcOrd="0" destOrd="0" presId="urn:microsoft.com/office/officeart/2005/8/layout/chevron2"/>
    <dgm:cxn modelId="{959A8BE7-3A64-469A-8793-D177A208E28E}" srcId="{6B9AEA8F-ED53-4B7E-88FC-FB0A8BB8F8D8}" destId="{085191BF-1929-487C-B354-77ED6D4F8890}" srcOrd="0" destOrd="0" parTransId="{FDD8B29E-CD1A-40EC-90F9-DC5FCF25212F}" sibTransId="{4D79EB9D-5084-4A97-9761-2433B59086EE}"/>
    <dgm:cxn modelId="{2F31B95B-1660-4C82-B917-18CC9C5597B2}" type="presOf" srcId="{42BC5E58-9D51-4541-AC5B-6E6F8B368BB0}" destId="{A6B02BB0-B93E-448C-8A6C-59BAF4F77EFF}" srcOrd="0" destOrd="0" presId="urn:microsoft.com/office/officeart/2005/8/layout/chevron2"/>
    <dgm:cxn modelId="{F39DF795-37B1-4AB9-874B-7A36ACBECEC5}" srcId="{4D03F481-6A39-4FF9-8335-3766212D0CBE}" destId="{E7FFCF72-13EC-433D-A96E-9F87B41FD35E}" srcOrd="0" destOrd="0" parTransId="{2021D52B-D119-4D64-93C1-01E1E3C810FC}" sibTransId="{75093D8D-74E4-4B93-B18C-10D13FB1DD8D}"/>
    <dgm:cxn modelId="{089711B9-1610-43B1-B5BB-95A46DBF8629}" type="presOf" srcId="{3CEFA78B-F76F-4382-9A8F-506EBA72C801}" destId="{559CDD68-B688-473E-BE7D-20DFB6CDDBC2}" srcOrd="0" destOrd="0" presId="urn:microsoft.com/office/officeart/2005/8/layout/chevron2"/>
    <dgm:cxn modelId="{B3273E24-801E-4714-8BBC-DE2A4BDA6455}" srcId="{FA2850F9-0465-4589-A3C5-A8131BDAD726}" destId="{42BC5E58-9D51-4541-AC5B-6E6F8B368BB0}" srcOrd="5" destOrd="0" parTransId="{03308B2C-C453-438A-9E9C-64DE0FF19E72}" sibTransId="{79D092AF-B576-4483-B782-E89B818E08EC}"/>
    <dgm:cxn modelId="{B3FB0883-E557-4EAA-92CC-F44448853E62}" type="presOf" srcId="{E7FFCF72-13EC-433D-A96E-9F87B41FD35E}" destId="{8126F5A3-BF61-4EA3-9354-C841D870DF6A}" srcOrd="0" destOrd="0" presId="urn:microsoft.com/office/officeart/2005/8/layout/chevron2"/>
    <dgm:cxn modelId="{301FEDAC-32F6-4480-82E7-2D8A3700F18D}" srcId="{4E0B49E7-AB43-42D8-ACC5-CC9BA9E26B96}" destId="{D613F463-7106-406D-80E5-BEDD5253AEF1}" srcOrd="0" destOrd="0" parTransId="{1B2E357D-9892-4325-B1C6-F627AC374335}" sibTransId="{1F471DC3-68A2-4C61-B717-B25213CD3DCA}"/>
    <dgm:cxn modelId="{8C6453B1-64EF-44DA-9B73-E7F29CF312B4}" type="presOf" srcId="{D613F463-7106-406D-80E5-BEDD5253AEF1}" destId="{F397457C-9111-4CD7-8774-66880485419E}" srcOrd="0" destOrd="0" presId="urn:microsoft.com/office/officeart/2005/8/layout/chevron2"/>
    <dgm:cxn modelId="{05A93945-D147-4FFE-83C7-B3C089973DC1}" srcId="{FA2850F9-0465-4589-A3C5-A8131BDAD726}" destId="{D61318D1-B0B5-46F1-A061-4FA81D50F328}" srcOrd="7" destOrd="0" parTransId="{CDF23D0D-2CA4-4DD6-8C25-1F947619FB51}" sibTransId="{2A1668C5-7E58-44F6-90DA-9E1ACACB8E2A}"/>
    <dgm:cxn modelId="{25F94D7F-4392-4931-9D8F-AEBEA508DFA3}" srcId="{FA2850F9-0465-4589-A3C5-A8131BDAD726}" destId="{4E0B49E7-AB43-42D8-ACC5-CC9BA9E26B96}" srcOrd="3" destOrd="0" parTransId="{2DE2321B-80BB-4169-AD3E-0CC5B8456858}" sibTransId="{54E8BB36-45B1-4DC7-95D8-CD1F52263A2E}"/>
    <dgm:cxn modelId="{0FE55021-86F2-48AB-8D15-25BC42540E87}" type="presOf" srcId="{B9B48306-6CBB-441F-8C64-03EC8AE8AD9E}" destId="{F2B48321-2DE5-44BD-92F2-8C74CE9607CE}" srcOrd="0" destOrd="0" presId="urn:microsoft.com/office/officeart/2005/8/layout/chevron2"/>
    <dgm:cxn modelId="{856303A3-E35F-417E-83B3-120574A86485}" type="presOf" srcId="{943D0709-D4E2-4A54-AED6-BBA4E827E738}" destId="{18F4C61E-EC41-4C3C-952B-F5BA5B3FC6CD}" srcOrd="0" destOrd="0" presId="urn:microsoft.com/office/officeart/2005/8/layout/chevron2"/>
    <dgm:cxn modelId="{1CE16D21-9D8B-48ED-BF12-40D42675415E}" srcId="{FA2850F9-0465-4589-A3C5-A8131BDAD726}" destId="{4D03F481-6A39-4FF9-8335-3766212D0CBE}" srcOrd="2" destOrd="0" parTransId="{4FA81306-50BA-4EC6-94FF-016FA2C9DA04}" sibTransId="{E73D4825-A970-4442-B918-43080C8959C2}"/>
    <dgm:cxn modelId="{4315CF38-730E-4C25-A0DE-E812EC45157C}" type="presOf" srcId="{0246B143-21ED-4351-B1F1-124CA63E6923}" destId="{F5370CEB-DA62-4508-B59C-AED0075D0719}" srcOrd="0" destOrd="0" presId="urn:microsoft.com/office/officeart/2005/8/layout/chevron2"/>
    <dgm:cxn modelId="{E917C68D-3E6B-49BE-9F11-2252FBDDCCD9}" srcId="{FA2850F9-0465-4589-A3C5-A8131BDAD726}" destId="{308F4D0E-FEE7-41C2-ACAA-91DC36F65BF5}" srcOrd="1" destOrd="0" parTransId="{3CBC94AC-F516-47F9-B3E1-BA8827684EBD}" sibTransId="{91F1A1DA-A51D-4846-9D13-B7D5758EB3EA}"/>
    <dgm:cxn modelId="{CE8B1B7B-8EC1-4242-AA3C-7C108D1765D1}" srcId="{308F4D0E-FEE7-41C2-ACAA-91DC36F65BF5}" destId="{7D1D07B1-A5A8-43B3-84D9-BC1ED9D31871}" srcOrd="0" destOrd="0" parTransId="{0A5DAB02-34BC-4B90-8556-E45078E95B75}" sibTransId="{C0E408C6-90FE-41E8-86BE-C21D53AB6F9C}"/>
    <dgm:cxn modelId="{90EE1991-86BA-4125-97BA-2C14899449C2}" type="presOf" srcId="{9B12F3DB-E143-4059-AE08-7DC50A36DC8A}" destId="{2849E298-FE60-4E7A-8A46-35C5BA240F50}" srcOrd="0" destOrd="0" presId="urn:microsoft.com/office/officeart/2005/8/layout/chevron2"/>
    <dgm:cxn modelId="{C5E3470D-BC72-4F67-9BCD-1A2427FB5D72}" srcId="{D61318D1-B0B5-46F1-A061-4FA81D50F328}" destId="{943D0709-D4E2-4A54-AED6-BBA4E827E738}" srcOrd="0" destOrd="0" parTransId="{7835CF20-143B-405B-AAAE-75841EEC845E}" sibTransId="{3ED366BA-FAB8-4BEE-9675-FA67E287A1E4}"/>
    <dgm:cxn modelId="{25013736-E6F7-4BD2-A24E-E2CE3598C12D}" type="presOf" srcId="{0330FAAA-F7EA-49C8-90E3-180E4BA6A784}" destId="{26519FE2-E82E-4A01-A653-21EAB9E14255}" srcOrd="0" destOrd="0" presId="urn:microsoft.com/office/officeart/2005/8/layout/chevron2"/>
    <dgm:cxn modelId="{EAC54EAC-FA68-499D-9D4D-4E65BDEABF36}" type="presOf" srcId="{7D1D07B1-A5A8-43B3-84D9-BC1ED9D31871}" destId="{8445CEC8-4A1B-487D-8F9A-82EC678B1E97}" srcOrd="0" destOrd="0" presId="urn:microsoft.com/office/officeart/2005/8/layout/chevron2"/>
    <dgm:cxn modelId="{EB9583CF-561A-48BD-9378-DC734BFA17BD}" type="presOf" srcId="{B0C11C23-05B3-4601-A6CB-73CD53C0AF24}" destId="{DBE332F2-5352-4364-B168-891F24CCEB1E}" srcOrd="0" destOrd="0" presId="urn:microsoft.com/office/officeart/2005/8/layout/chevron2"/>
    <dgm:cxn modelId="{F300B63D-7A28-45B6-869D-A94D86E575AE}" type="presOf" srcId="{4E0B49E7-AB43-42D8-ACC5-CC9BA9E26B96}" destId="{C1C988B5-8D7D-4295-805C-63ED2168C71F}" srcOrd="0" destOrd="0" presId="urn:microsoft.com/office/officeart/2005/8/layout/chevron2"/>
    <dgm:cxn modelId="{D457B256-1D9A-46EB-9F34-7D8977E25BFA}" srcId="{FA2850F9-0465-4589-A3C5-A8131BDAD726}" destId="{B9B48306-6CBB-441F-8C64-03EC8AE8AD9E}" srcOrd="6" destOrd="0" parTransId="{34C3B928-AB4E-426C-B610-88C267C5166A}" sibTransId="{DAD2DCAD-1467-4194-98AF-567ADC8F5209}"/>
    <dgm:cxn modelId="{A0229BC8-799F-4F46-8F46-8174BD0E0BD3}" type="presOf" srcId="{FA2850F9-0465-4589-A3C5-A8131BDAD726}" destId="{5CB7EDF2-574D-4F63-B994-2884769DB3EF}" srcOrd="0" destOrd="0" presId="urn:microsoft.com/office/officeart/2005/8/layout/chevron2"/>
    <dgm:cxn modelId="{D30C7205-DD54-4409-8374-DEA6C649C8A9}" srcId="{B9B48306-6CBB-441F-8C64-03EC8AE8AD9E}" destId="{B0C11C23-05B3-4601-A6CB-73CD53C0AF24}" srcOrd="0" destOrd="0" parTransId="{42042C77-9AC5-409C-82E8-CE404E9BCD63}" sibTransId="{1E2C62BA-112A-429B-A999-9017B5C67379}"/>
    <dgm:cxn modelId="{83E1D8BC-C5F7-4202-8280-2AAE84B1E742}" srcId="{FA2850F9-0465-4589-A3C5-A8131BDAD726}" destId="{1F1B45A6-9898-44D7-AF7A-7E0C93D3885F}" srcOrd="8" destOrd="0" parTransId="{8E069CB2-C774-4BC9-9E7A-D02FC95297FA}" sibTransId="{57C0A5D5-A20E-4D89-A781-6DCF92DC75A3}"/>
    <dgm:cxn modelId="{5CA18502-1C48-4766-BB42-DEECF3DF2B8D}" srcId="{42BC5E58-9D51-4541-AC5B-6E6F8B368BB0}" destId="{0330FAAA-F7EA-49C8-90E3-180E4BA6A784}" srcOrd="0" destOrd="0" parTransId="{C2052B21-F4C7-4DD2-A3CC-8EBEB2426BC1}" sibTransId="{FCC87F9B-063E-40DA-A50C-E6E3000EA231}"/>
    <dgm:cxn modelId="{FE7ADCB6-D9E3-46DA-A804-8B4465728081}" type="presOf" srcId="{6B9AEA8F-ED53-4B7E-88FC-FB0A8BB8F8D8}" destId="{1CDD2367-F793-48DC-9B06-18E7284CF267}" srcOrd="0" destOrd="0" presId="urn:microsoft.com/office/officeart/2005/8/layout/chevron2"/>
    <dgm:cxn modelId="{1F0A6F58-7B88-4AFD-A352-4F9F7403E369}" srcId="{FA2850F9-0465-4589-A3C5-A8131BDAD726}" destId="{6B9AEA8F-ED53-4B7E-88FC-FB0A8BB8F8D8}" srcOrd="0" destOrd="0" parTransId="{EA710ED7-9389-4113-A01E-2F76F2868A04}" sibTransId="{667E6EC4-B41C-4221-B19F-4BEDA3016FA3}"/>
    <dgm:cxn modelId="{90657A2B-41DB-48C8-AE6D-4FB9CFA23906}" type="presParOf" srcId="{5CB7EDF2-574D-4F63-B994-2884769DB3EF}" destId="{7FC22A83-66F6-4B4A-9DE9-E09456F2E767}" srcOrd="0" destOrd="0" presId="urn:microsoft.com/office/officeart/2005/8/layout/chevron2"/>
    <dgm:cxn modelId="{DF3C5131-5F7E-4CE9-A11A-3D13F3CCB9EA}" type="presParOf" srcId="{7FC22A83-66F6-4B4A-9DE9-E09456F2E767}" destId="{1CDD2367-F793-48DC-9B06-18E7284CF267}" srcOrd="0" destOrd="0" presId="urn:microsoft.com/office/officeart/2005/8/layout/chevron2"/>
    <dgm:cxn modelId="{ACCC8BC2-BCE3-44DD-92F5-6C5D027F6432}" type="presParOf" srcId="{7FC22A83-66F6-4B4A-9DE9-E09456F2E767}" destId="{E102372A-E619-4C6B-85C4-DE7999015131}" srcOrd="1" destOrd="0" presId="urn:microsoft.com/office/officeart/2005/8/layout/chevron2"/>
    <dgm:cxn modelId="{E6C60D02-7360-4D13-BE2F-92448585DB5A}" type="presParOf" srcId="{5CB7EDF2-574D-4F63-B994-2884769DB3EF}" destId="{D855BC74-3763-40C9-9306-F84BF51C762B}" srcOrd="1" destOrd="0" presId="urn:microsoft.com/office/officeart/2005/8/layout/chevron2"/>
    <dgm:cxn modelId="{91947F2F-A039-4A90-ACB5-0192CF0DBB1C}" type="presParOf" srcId="{5CB7EDF2-574D-4F63-B994-2884769DB3EF}" destId="{084AE089-DD04-4C02-99D8-4789C1FB09C7}" srcOrd="2" destOrd="0" presId="urn:microsoft.com/office/officeart/2005/8/layout/chevron2"/>
    <dgm:cxn modelId="{33E85DB1-CFDD-4D82-BB20-7E0CCE0C7B06}" type="presParOf" srcId="{084AE089-DD04-4C02-99D8-4789C1FB09C7}" destId="{BE9C6074-A20C-493F-B4D5-224CE8B443E2}" srcOrd="0" destOrd="0" presId="urn:microsoft.com/office/officeart/2005/8/layout/chevron2"/>
    <dgm:cxn modelId="{59985213-3509-459A-B481-9B70FD1D1364}" type="presParOf" srcId="{084AE089-DD04-4C02-99D8-4789C1FB09C7}" destId="{8445CEC8-4A1B-487D-8F9A-82EC678B1E97}" srcOrd="1" destOrd="0" presId="urn:microsoft.com/office/officeart/2005/8/layout/chevron2"/>
    <dgm:cxn modelId="{54BA907E-F363-484B-B356-95F394C380FE}" type="presParOf" srcId="{5CB7EDF2-574D-4F63-B994-2884769DB3EF}" destId="{88B4A2AA-365C-4DB1-8C4F-6E783D983097}" srcOrd="3" destOrd="0" presId="urn:microsoft.com/office/officeart/2005/8/layout/chevron2"/>
    <dgm:cxn modelId="{CEC9C98B-10E0-43E6-9638-B67E4C52E35C}" type="presParOf" srcId="{5CB7EDF2-574D-4F63-B994-2884769DB3EF}" destId="{D436F64D-BC28-4A83-896F-F5173CB6965A}" srcOrd="4" destOrd="0" presId="urn:microsoft.com/office/officeart/2005/8/layout/chevron2"/>
    <dgm:cxn modelId="{6D6E2F04-5270-4222-A841-B674E5B589C4}" type="presParOf" srcId="{D436F64D-BC28-4A83-896F-F5173CB6965A}" destId="{2C2B4C60-7C30-4F5B-9263-DAAC58A2CE2D}" srcOrd="0" destOrd="0" presId="urn:microsoft.com/office/officeart/2005/8/layout/chevron2"/>
    <dgm:cxn modelId="{0B9E05A1-198F-416B-9080-39D6B7636B33}" type="presParOf" srcId="{D436F64D-BC28-4A83-896F-F5173CB6965A}" destId="{8126F5A3-BF61-4EA3-9354-C841D870DF6A}" srcOrd="1" destOrd="0" presId="urn:microsoft.com/office/officeart/2005/8/layout/chevron2"/>
    <dgm:cxn modelId="{E79C0C56-D9A4-42F7-88E2-EFDEF454E43E}" type="presParOf" srcId="{5CB7EDF2-574D-4F63-B994-2884769DB3EF}" destId="{FA5DA9FF-5DFF-4ECC-AA10-6CCB3C24A385}" srcOrd="5" destOrd="0" presId="urn:microsoft.com/office/officeart/2005/8/layout/chevron2"/>
    <dgm:cxn modelId="{ECEA1349-CD9D-444F-AA8F-B5C950CFCC26}" type="presParOf" srcId="{5CB7EDF2-574D-4F63-B994-2884769DB3EF}" destId="{6EEC6656-53EF-4565-9C7E-9D4FE9100B0C}" srcOrd="6" destOrd="0" presId="urn:microsoft.com/office/officeart/2005/8/layout/chevron2"/>
    <dgm:cxn modelId="{5BF2581F-E4C6-4B7B-94D5-C0814F3F8A1B}" type="presParOf" srcId="{6EEC6656-53EF-4565-9C7E-9D4FE9100B0C}" destId="{C1C988B5-8D7D-4295-805C-63ED2168C71F}" srcOrd="0" destOrd="0" presId="urn:microsoft.com/office/officeart/2005/8/layout/chevron2"/>
    <dgm:cxn modelId="{35C4EFBE-9E2F-49AB-941E-FE4073A8E9F2}" type="presParOf" srcId="{6EEC6656-53EF-4565-9C7E-9D4FE9100B0C}" destId="{F397457C-9111-4CD7-8774-66880485419E}" srcOrd="1" destOrd="0" presId="urn:microsoft.com/office/officeart/2005/8/layout/chevron2"/>
    <dgm:cxn modelId="{69F055D6-93BC-4383-A15F-93A73F8FC351}" type="presParOf" srcId="{5CB7EDF2-574D-4F63-B994-2884769DB3EF}" destId="{D531C830-1E7E-41E2-BD5E-04EA7B4260C9}" srcOrd="7" destOrd="0" presId="urn:microsoft.com/office/officeart/2005/8/layout/chevron2"/>
    <dgm:cxn modelId="{AED77A6D-FDF7-4BB1-B947-0D87C92DDF72}" type="presParOf" srcId="{5CB7EDF2-574D-4F63-B994-2884769DB3EF}" destId="{3B637AE5-B5AA-455E-9B9A-8796E4425280}" srcOrd="8" destOrd="0" presId="urn:microsoft.com/office/officeart/2005/8/layout/chevron2"/>
    <dgm:cxn modelId="{048DF60B-A33B-4B0C-B1F8-C82167A38B7F}" type="presParOf" srcId="{3B637AE5-B5AA-455E-9B9A-8796E4425280}" destId="{2849E298-FE60-4E7A-8A46-35C5BA240F50}" srcOrd="0" destOrd="0" presId="urn:microsoft.com/office/officeart/2005/8/layout/chevron2"/>
    <dgm:cxn modelId="{AB67F9F0-A83E-4B2D-847D-019C1523C726}" type="presParOf" srcId="{3B637AE5-B5AA-455E-9B9A-8796E4425280}" destId="{559CDD68-B688-473E-BE7D-20DFB6CDDBC2}" srcOrd="1" destOrd="0" presId="urn:microsoft.com/office/officeart/2005/8/layout/chevron2"/>
    <dgm:cxn modelId="{9A1EA6A1-4110-471C-B330-81EEBBF1850D}" type="presParOf" srcId="{5CB7EDF2-574D-4F63-B994-2884769DB3EF}" destId="{DCF5A2FB-C9F0-4081-B706-13DA5C423697}" srcOrd="9" destOrd="0" presId="urn:microsoft.com/office/officeart/2005/8/layout/chevron2"/>
    <dgm:cxn modelId="{285CF844-35A6-4FB2-9296-AD7BAC071EA2}" type="presParOf" srcId="{5CB7EDF2-574D-4F63-B994-2884769DB3EF}" destId="{B06175FE-803D-4CF2-8471-F33FF3230AA9}" srcOrd="10" destOrd="0" presId="urn:microsoft.com/office/officeart/2005/8/layout/chevron2"/>
    <dgm:cxn modelId="{9E90288E-F99B-4DF5-8587-67BE8B8E3FBE}" type="presParOf" srcId="{B06175FE-803D-4CF2-8471-F33FF3230AA9}" destId="{A6B02BB0-B93E-448C-8A6C-59BAF4F77EFF}" srcOrd="0" destOrd="0" presId="urn:microsoft.com/office/officeart/2005/8/layout/chevron2"/>
    <dgm:cxn modelId="{C0281727-434E-4184-A1E9-821B471560CD}" type="presParOf" srcId="{B06175FE-803D-4CF2-8471-F33FF3230AA9}" destId="{26519FE2-E82E-4A01-A653-21EAB9E14255}" srcOrd="1" destOrd="0" presId="urn:microsoft.com/office/officeart/2005/8/layout/chevron2"/>
    <dgm:cxn modelId="{5D74DB41-2185-435F-999A-F1B47FB5ED80}" type="presParOf" srcId="{5CB7EDF2-574D-4F63-B994-2884769DB3EF}" destId="{1BC48753-6BF0-4436-8BD6-C2DEC889CB9E}" srcOrd="11" destOrd="0" presId="urn:microsoft.com/office/officeart/2005/8/layout/chevron2"/>
    <dgm:cxn modelId="{2BF60274-CA3F-438C-83AE-6A654A8FC44A}" type="presParOf" srcId="{5CB7EDF2-574D-4F63-B994-2884769DB3EF}" destId="{9E7747F0-2DD9-470E-A286-6B2724DCFB9A}" srcOrd="12" destOrd="0" presId="urn:microsoft.com/office/officeart/2005/8/layout/chevron2"/>
    <dgm:cxn modelId="{3E88099C-AED1-4EE8-BFAE-DEB46A18DF7F}" type="presParOf" srcId="{9E7747F0-2DD9-470E-A286-6B2724DCFB9A}" destId="{F2B48321-2DE5-44BD-92F2-8C74CE9607CE}" srcOrd="0" destOrd="0" presId="urn:microsoft.com/office/officeart/2005/8/layout/chevron2"/>
    <dgm:cxn modelId="{27D3851C-AD04-42A0-BD2C-27F68301FADE}" type="presParOf" srcId="{9E7747F0-2DD9-470E-A286-6B2724DCFB9A}" destId="{DBE332F2-5352-4364-B168-891F24CCEB1E}" srcOrd="1" destOrd="0" presId="urn:microsoft.com/office/officeart/2005/8/layout/chevron2"/>
    <dgm:cxn modelId="{8A0BEF42-F4A9-43E3-A6DB-C1D8E12C428D}" type="presParOf" srcId="{5CB7EDF2-574D-4F63-B994-2884769DB3EF}" destId="{366256CA-82B4-464C-80E3-5290A6605BAC}" srcOrd="13" destOrd="0" presId="urn:microsoft.com/office/officeart/2005/8/layout/chevron2"/>
    <dgm:cxn modelId="{FCAE8E53-19F4-4505-B207-B551CF2EB255}" type="presParOf" srcId="{5CB7EDF2-574D-4F63-B994-2884769DB3EF}" destId="{359996F0-257D-4390-8774-8AC8DE6A2632}" srcOrd="14" destOrd="0" presId="urn:microsoft.com/office/officeart/2005/8/layout/chevron2"/>
    <dgm:cxn modelId="{CA012FB1-8EDB-4BF2-AE2C-AE1E19C8BC2B}" type="presParOf" srcId="{359996F0-257D-4390-8774-8AC8DE6A2632}" destId="{4BE4F2C7-455A-466F-B655-629F8AE7C4EA}" srcOrd="0" destOrd="0" presId="urn:microsoft.com/office/officeart/2005/8/layout/chevron2"/>
    <dgm:cxn modelId="{D15E33DB-F33D-4497-8369-DA9A81A0C535}" type="presParOf" srcId="{359996F0-257D-4390-8774-8AC8DE6A2632}" destId="{18F4C61E-EC41-4C3C-952B-F5BA5B3FC6CD}" srcOrd="1" destOrd="0" presId="urn:microsoft.com/office/officeart/2005/8/layout/chevron2"/>
    <dgm:cxn modelId="{822AE346-9CE7-41B3-8BFE-B451D4CE4684}" type="presParOf" srcId="{5CB7EDF2-574D-4F63-B994-2884769DB3EF}" destId="{558268E3-E787-48FD-951E-CAB4EF37548E}" srcOrd="15" destOrd="0" presId="urn:microsoft.com/office/officeart/2005/8/layout/chevron2"/>
    <dgm:cxn modelId="{9EF894AC-2418-4E02-A021-9785A369D67B}" type="presParOf" srcId="{5CB7EDF2-574D-4F63-B994-2884769DB3EF}" destId="{CAC0063E-3F9A-482C-803B-0B3E768680DE}" srcOrd="16" destOrd="0" presId="urn:microsoft.com/office/officeart/2005/8/layout/chevron2"/>
    <dgm:cxn modelId="{99361D05-E686-4A95-8E66-BB9A8F458C5F}" type="presParOf" srcId="{CAC0063E-3F9A-482C-803B-0B3E768680DE}" destId="{BCBFB381-6A43-4B02-A9CA-276888E1CE41}" srcOrd="0" destOrd="0" presId="urn:microsoft.com/office/officeart/2005/8/layout/chevron2"/>
    <dgm:cxn modelId="{DF0BC113-3471-40A1-BD74-579315EF0C60}" type="presParOf" srcId="{CAC0063E-3F9A-482C-803B-0B3E768680DE}" destId="{F5370CEB-DA62-4508-B59C-AED0075D071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DD2367-F793-48DC-9B06-18E7284CF267}">
      <dsp:nvSpPr>
        <dsp:cNvPr id="0" name=""/>
        <dsp:cNvSpPr/>
      </dsp:nvSpPr>
      <dsp:spPr>
        <a:xfrm rot="5400000">
          <a:off x="1726894" y="-415951"/>
          <a:ext cx="697577" cy="1530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Akreditasi</a:t>
          </a:r>
          <a:endParaRPr lang="id-ID" sz="2300" kern="1200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sp:txBody>
      <dsp:txXfrm rot="-5400000">
        <a:off x="1310251" y="692"/>
        <a:ext cx="1530863" cy="697577"/>
      </dsp:txXfrm>
    </dsp:sp>
    <dsp:sp modelId="{E102372A-E619-4C6B-85C4-DE7999015131}">
      <dsp:nvSpPr>
        <dsp:cNvPr id="0" name=""/>
        <dsp:cNvSpPr/>
      </dsp:nvSpPr>
      <dsp:spPr>
        <a:xfrm rot="5400000">
          <a:off x="4394898" y="-1493493"/>
          <a:ext cx="453425" cy="3440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600" kern="1200" dirty="0" smtClean="0"/>
            <a:t>A </a:t>
          </a:r>
          <a:r>
            <a:rPr lang="id-ID" sz="1400" kern="1200" dirty="0" smtClean="0"/>
            <a:t>tahun 2015</a:t>
          </a:r>
          <a:endParaRPr lang="id-ID" sz="1400" kern="1200" dirty="0"/>
        </a:p>
      </dsp:txBody>
      <dsp:txXfrm rot="-5400000">
        <a:off x="2901405" y="22134"/>
        <a:ext cx="3418277" cy="409157"/>
      </dsp:txXfrm>
    </dsp:sp>
    <dsp:sp modelId="{BE9C6074-A20C-493F-B4D5-224CE8B443E2}">
      <dsp:nvSpPr>
        <dsp:cNvPr id="0" name=""/>
        <dsp:cNvSpPr/>
      </dsp:nvSpPr>
      <dsp:spPr>
        <a:xfrm rot="5400000">
          <a:off x="1726894" y="216758"/>
          <a:ext cx="697577" cy="1530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NPSN</a:t>
          </a:r>
          <a:endParaRPr lang="id-ID" sz="2300" kern="1200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sp:txBody>
      <dsp:txXfrm rot="-5400000">
        <a:off x="1310251" y="633401"/>
        <a:ext cx="1530863" cy="697577"/>
      </dsp:txXfrm>
    </dsp:sp>
    <dsp:sp modelId="{8445CEC8-4A1B-487D-8F9A-82EC678B1E97}">
      <dsp:nvSpPr>
        <dsp:cNvPr id="0" name=""/>
        <dsp:cNvSpPr/>
      </dsp:nvSpPr>
      <dsp:spPr>
        <a:xfrm rot="5400000">
          <a:off x="4394898" y="-881901"/>
          <a:ext cx="453425" cy="3440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2600" kern="1200" dirty="0" smtClean="0"/>
            <a:t>20403369</a:t>
          </a:r>
          <a:endParaRPr lang="id-ID" sz="2600" kern="1200" dirty="0"/>
        </a:p>
      </dsp:txBody>
      <dsp:txXfrm rot="-5400000">
        <a:off x="2901405" y="633726"/>
        <a:ext cx="3418277" cy="409157"/>
      </dsp:txXfrm>
    </dsp:sp>
    <dsp:sp modelId="{2C2B4C60-7C30-4F5B-9263-DAAC58A2CE2D}">
      <dsp:nvSpPr>
        <dsp:cNvPr id="0" name=""/>
        <dsp:cNvSpPr/>
      </dsp:nvSpPr>
      <dsp:spPr>
        <a:xfrm rot="5400000">
          <a:off x="1726894" y="849468"/>
          <a:ext cx="697577" cy="1530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Alamat</a:t>
          </a:r>
          <a:endParaRPr lang="id-ID" sz="2300" kern="1200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sp:txBody>
      <dsp:txXfrm rot="-5400000">
        <a:off x="1310251" y="1266111"/>
        <a:ext cx="1530863" cy="697577"/>
      </dsp:txXfrm>
    </dsp:sp>
    <dsp:sp modelId="{8126F5A3-BF61-4EA3-9354-C841D870DF6A}">
      <dsp:nvSpPr>
        <dsp:cNvPr id="0" name=""/>
        <dsp:cNvSpPr/>
      </dsp:nvSpPr>
      <dsp:spPr>
        <a:xfrm rot="5400000">
          <a:off x="4394898" y="-249191"/>
          <a:ext cx="453425" cy="3440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Jalan Gatutkaca 19A Wirobrajan</a:t>
          </a:r>
          <a:endParaRPr lang="id-ID" sz="1800" kern="1200" dirty="0"/>
        </a:p>
      </dsp:txBody>
      <dsp:txXfrm rot="-5400000">
        <a:off x="2901405" y="1266436"/>
        <a:ext cx="3418277" cy="409157"/>
      </dsp:txXfrm>
    </dsp:sp>
    <dsp:sp modelId="{C1C988B5-8D7D-4295-805C-63ED2168C71F}">
      <dsp:nvSpPr>
        <dsp:cNvPr id="0" name=""/>
        <dsp:cNvSpPr/>
      </dsp:nvSpPr>
      <dsp:spPr>
        <a:xfrm rot="5400000">
          <a:off x="1726894" y="1482178"/>
          <a:ext cx="697577" cy="1530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Rombel</a:t>
          </a:r>
          <a:endParaRPr lang="id-ID" sz="2300" kern="1200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sp:txBody>
      <dsp:txXfrm rot="-5400000">
        <a:off x="1310251" y="1898821"/>
        <a:ext cx="1530863" cy="697577"/>
      </dsp:txXfrm>
    </dsp:sp>
    <dsp:sp modelId="{F397457C-9111-4CD7-8774-66880485419E}">
      <dsp:nvSpPr>
        <dsp:cNvPr id="0" name=""/>
        <dsp:cNvSpPr/>
      </dsp:nvSpPr>
      <dsp:spPr>
        <a:xfrm rot="5400000">
          <a:off x="4394898" y="383518"/>
          <a:ext cx="453425" cy="3440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2</a:t>
          </a:r>
          <a:r>
            <a:rPr lang="en-US" sz="1800" kern="1200" dirty="0" smtClean="0"/>
            <a:t>3</a:t>
          </a:r>
          <a:r>
            <a:rPr lang="id-ID" sz="1800" kern="1200" dirty="0" smtClean="0"/>
            <a:t> Rombongan Belajar</a:t>
          </a:r>
          <a:endParaRPr lang="id-ID" sz="1800" kern="1200" dirty="0"/>
        </a:p>
      </dsp:txBody>
      <dsp:txXfrm rot="-5400000">
        <a:off x="2901405" y="1899145"/>
        <a:ext cx="3418277" cy="409157"/>
      </dsp:txXfrm>
    </dsp:sp>
    <dsp:sp modelId="{2849E298-FE60-4E7A-8A46-35C5BA240F50}">
      <dsp:nvSpPr>
        <dsp:cNvPr id="0" name=""/>
        <dsp:cNvSpPr/>
      </dsp:nvSpPr>
      <dsp:spPr>
        <a:xfrm rot="5400000">
          <a:off x="1726894" y="2114888"/>
          <a:ext cx="697577" cy="1530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Lokal</a:t>
          </a:r>
          <a:endParaRPr lang="id-ID" sz="2300" kern="1200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sp:txBody>
      <dsp:txXfrm rot="-5400000">
        <a:off x="1310251" y="2531531"/>
        <a:ext cx="1530863" cy="697577"/>
      </dsp:txXfrm>
    </dsp:sp>
    <dsp:sp modelId="{559CDD68-B688-473E-BE7D-20DFB6CDDBC2}">
      <dsp:nvSpPr>
        <dsp:cNvPr id="0" name=""/>
        <dsp:cNvSpPr/>
      </dsp:nvSpPr>
      <dsp:spPr>
        <a:xfrm rot="5400000">
          <a:off x="4394898" y="1016228"/>
          <a:ext cx="453425" cy="3440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2</a:t>
          </a:r>
          <a:r>
            <a:rPr lang="en-US" sz="1800" kern="1200" dirty="0" smtClean="0"/>
            <a:t>3</a:t>
          </a:r>
          <a:r>
            <a:rPr lang="id-ID" sz="1800" kern="1200" dirty="0" smtClean="0"/>
            <a:t> ruang kelas</a:t>
          </a:r>
          <a:endParaRPr lang="id-ID" sz="1800" kern="1200" dirty="0"/>
        </a:p>
      </dsp:txBody>
      <dsp:txXfrm rot="-5400000">
        <a:off x="2901405" y="2531855"/>
        <a:ext cx="3418277" cy="409157"/>
      </dsp:txXfrm>
    </dsp:sp>
    <dsp:sp modelId="{A6B02BB0-B93E-448C-8A6C-59BAF4F77EFF}">
      <dsp:nvSpPr>
        <dsp:cNvPr id="0" name=""/>
        <dsp:cNvSpPr/>
      </dsp:nvSpPr>
      <dsp:spPr>
        <a:xfrm rot="5400000">
          <a:off x="1726894" y="2747598"/>
          <a:ext cx="697577" cy="1530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Guru</a:t>
          </a:r>
          <a:endParaRPr lang="id-ID" sz="2300" kern="1200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sp:txBody>
      <dsp:txXfrm rot="-5400000">
        <a:off x="1310251" y="3164241"/>
        <a:ext cx="1530863" cy="697577"/>
      </dsp:txXfrm>
    </dsp:sp>
    <dsp:sp modelId="{26519FE2-E82E-4A01-A653-21EAB9E14255}">
      <dsp:nvSpPr>
        <dsp:cNvPr id="0" name=""/>
        <dsp:cNvSpPr/>
      </dsp:nvSpPr>
      <dsp:spPr>
        <a:xfrm rot="5400000">
          <a:off x="4394898" y="1648938"/>
          <a:ext cx="453425" cy="3440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33 orang</a:t>
          </a:r>
          <a:endParaRPr lang="id-ID" sz="1800" kern="1200" dirty="0"/>
        </a:p>
      </dsp:txBody>
      <dsp:txXfrm rot="-5400000">
        <a:off x="2901405" y="3164565"/>
        <a:ext cx="3418277" cy="409157"/>
      </dsp:txXfrm>
    </dsp:sp>
    <dsp:sp modelId="{F2B48321-2DE5-44BD-92F2-8C74CE9607CE}">
      <dsp:nvSpPr>
        <dsp:cNvPr id="0" name=""/>
        <dsp:cNvSpPr/>
      </dsp:nvSpPr>
      <dsp:spPr>
        <a:xfrm rot="5400000">
          <a:off x="1726894" y="3380308"/>
          <a:ext cx="697577" cy="1530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Karyawan</a:t>
          </a:r>
          <a:endParaRPr lang="id-ID" sz="2300" kern="1200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sp:txBody>
      <dsp:txXfrm rot="-5400000">
        <a:off x="1310251" y="3796951"/>
        <a:ext cx="1530863" cy="697577"/>
      </dsp:txXfrm>
    </dsp:sp>
    <dsp:sp modelId="{DBE332F2-5352-4364-B168-891F24CCEB1E}">
      <dsp:nvSpPr>
        <dsp:cNvPr id="0" name=""/>
        <dsp:cNvSpPr/>
      </dsp:nvSpPr>
      <dsp:spPr>
        <a:xfrm rot="5400000">
          <a:off x="4394898" y="2281648"/>
          <a:ext cx="453425" cy="3440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17 orang</a:t>
          </a:r>
          <a:endParaRPr lang="id-ID" sz="1800" kern="1200" dirty="0"/>
        </a:p>
      </dsp:txBody>
      <dsp:txXfrm rot="-5400000">
        <a:off x="2901405" y="3797275"/>
        <a:ext cx="3418277" cy="409157"/>
      </dsp:txXfrm>
    </dsp:sp>
    <dsp:sp modelId="{4BE4F2C7-455A-466F-B655-629F8AE7C4EA}">
      <dsp:nvSpPr>
        <dsp:cNvPr id="0" name=""/>
        <dsp:cNvSpPr/>
      </dsp:nvSpPr>
      <dsp:spPr>
        <a:xfrm rot="5400000">
          <a:off x="1726894" y="4013018"/>
          <a:ext cx="697577" cy="1530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Siswa</a:t>
          </a:r>
          <a:endParaRPr lang="id-ID" sz="2300" kern="1200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sp:txBody>
      <dsp:txXfrm rot="-5400000">
        <a:off x="1310251" y="4429661"/>
        <a:ext cx="1530863" cy="697577"/>
      </dsp:txXfrm>
    </dsp:sp>
    <dsp:sp modelId="{18F4C61E-EC41-4C3C-952B-F5BA5B3FC6CD}">
      <dsp:nvSpPr>
        <dsp:cNvPr id="0" name=""/>
        <dsp:cNvSpPr/>
      </dsp:nvSpPr>
      <dsp:spPr>
        <a:xfrm rot="5400000">
          <a:off x="4394898" y="2914358"/>
          <a:ext cx="453425" cy="3440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7</a:t>
          </a:r>
          <a:r>
            <a:rPr lang="en-US" sz="1800" kern="1200" dirty="0" smtClean="0"/>
            <a:t>68</a:t>
          </a:r>
          <a:r>
            <a:rPr lang="id-ID" sz="1800" kern="1200" dirty="0" smtClean="0"/>
            <a:t> anak</a:t>
          </a:r>
          <a:endParaRPr lang="id-ID" sz="1800" kern="1200" dirty="0"/>
        </a:p>
      </dsp:txBody>
      <dsp:txXfrm rot="-5400000">
        <a:off x="2901405" y="4429985"/>
        <a:ext cx="3418277" cy="409157"/>
      </dsp:txXfrm>
    </dsp:sp>
    <dsp:sp modelId="{BCBFB381-6A43-4B02-A9CA-276888E1CE41}">
      <dsp:nvSpPr>
        <dsp:cNvPr id="0" name=""/>
        <dsp:cNvSpPr/>
      </dsp:nvSpPr>
      <dsp:spPr>
        <a:xfrm rot="5400000">
          <a:off x="1726894" y="4645728"/>
          <a:ext cx="697577" cy="1530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kern="1200" dirty="0" smtClean="0">
              <a:solidFill>
                <a:srgbClr val="FFFF00"/>
              </a:solidFill>
              <a:effectLst>
                <a:glow rad="127000">
                  <a:schemeClr val="tx1"/>
                </a:glow>
              </a:effectLst>
            </a:rPr>
            <a:t>Lahan</a:t>
          </a:r>
          <a:endParaRPr lang="id-ID" sz="2300" kern="1200" dirty="0">
            <a:solidFill>
              <a:srgbClr val="FFFF00"/>
            </a:solidFill>
            <a:effectLst>
              <a:glow rad="127000">
                <a:schemeClr val="tx1"/>
              </a:glow>
            </a:effectLst>
          </a:endParaRPr>
        </a:p>
      </dsp:txBody>
      <dsp:txXfrm rot="-5400000">
        <a:off x="1310251" y="5062371"/>
        <a:ext cx="1530863" cy="697577"/>
      </dsp:txXfrm>
    </dsp:sp>
    <dsp:sp modelId="{F5370CEB-DA62-4508-B59C-AED0075D0719}">
      <dsp:nvSpPr>
        <dsp:cNvPr id="0" name=""/>
        <dsp:cNvSpPr/>
      </dsp:nvSpPr>
      <dsp:spPr>
        <a:xfrm rot="5400000">
          <a:off x="4394898" y="3547068"/>
          <a:ext cx="453425" cy="3440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800" kern="1200" dirty="0" smtClean="0"/>
            <a:t>2607 </a:t>
          </a:r>
          <a:r>
            <a:rPr lang="en-US" sz="1800" kern="1200" dirty="0" smtClean="0"/>
            <a:t>M</a:t>
          </a:r>
          <a:endParaRPr lang="id-ID" sz="1800" kern="1200" dirty="0"/>
        </a:p>
      </dsp:txBody>
      <dsp:txXfrm rot="-5400000">
        <a:off x="2901405" y="5062695"/>
        <a:ext cx="3418277" cy="409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D0CC0D-3CB6-449B-B8A0-D4EA13479F2D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A42553-429A-4B43-BD56-FE2DEB036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036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72CB7-90F8-45F2-8592-796E5036F383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D92ED-F2CD-47E7-8C4B-8026E1B41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9625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A5DB0-142A-4B59-8E58-1EA32D5D96FF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80377-0A99-4E28-8AEB-BC62960C7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948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2B55F-23B9-4E6A-A7E9-D91D6728D558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8F221-BCB5-4F2E-96D4-66778F707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880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333"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3A62-5910-41E8-833F-684150D380C7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B032C-330F-4FF2-BD0C-368D47CC2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795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ACF8-C301-4DD6-BDB5-DAF2215F44E0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85CA8-C5B9-4205-954D-711E90B39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7232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/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BCD0-B1FA-473B-AACA-77FB8EA97F1F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D28E-6B00-4F36-883E-E504D890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871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7AF43-3980-4DCC-860C-D9B23DA3F78A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ECFE5-1EEC-4C1C-9ABE-E940DA1C9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3023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/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D9B8B-3BE6-4B4F-A1BD-BD30363FB48E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E5BFF-0BC5-453B-B1CC-7C937627A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1140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43AF3-AC91-4970-AD06-1E3873FD8F16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E743A-03B3-47C7-8967-5A5568FF3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6631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A6EA4-D9F6-48CF-9AFF-656363FFF522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87724-5C52-45DF-B3AA-76AA6AEAB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5409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FCD91-4118-42B3-BFFF-C2874571DE55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98F1-B864-41BC-87B5-254D946F4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7788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C58EF-B4A8-4D4C-8D19-C1C7585CA1B9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A7A44-4A01-46E8-A94C-DEECC58E6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6484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horizon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41F17-7B73-4D6B-BFAE-ECCABCBDAEF3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87E4B-41AF-41C4-9BF5-2DE9159F4C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09521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94D31-604E-470F-9197-A2D598470126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4FBFB-9931-40FD-9243-02DEA89D6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0064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637D4-6985-4B0B-8EF1-AC9B236814CD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79C0-B20E-4C29-B2C4-BB80A4DCFF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22001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72CB7-90F8-45F2-8592-796E5036F383}" type="datetimeFigureOut">
              <a:rPr lang="en-US" smtClean="0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4D92ED-F2CD-47E7-8C4B-8026E1B41CE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2C58EF-B4A8-4D4C-8D19-C1C7585CA1B9}" type="datetimeFigureOut">
              <a:rPr lang="en-US" smtClean="0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0A7A44-4A01-46E8-A94C-DEECC58E6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789FDE-78FB-49C5-9DDD-AF91F111F1CC}" type="datetimeFigureOut">
              <a:rPr lang="en-US" smtClean="0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BBD1C8-98E7-4B74-9525-3E16C6286B4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D7E13A-A81E-4D35-A7BE-4AFBBF7D0A1B}" type="datetimeFigureOut">
              <a:rPr lang="en-US" smtClean="0"/>
              <a:pPr>
                <a:defRPr/>
              </a:pPr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94BBFC-7799-496E-A479-E32091FD14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C3712C-C213-40A3-8093-09AFE6EA5C0C}" type="datetimeFigureOut">
              <a:rPr lang="en-US" smtClean="0"/>
              <a:pPr>
                <a:defRPr/>
              </a:pPr>
              <a:t>4/6/2019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C5908C-6B8B-4A7A-A56D-57B909F2D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7143A7-7D25-495F-8361-F55A9DAD08DE}" type="datetimeFigureOut">
              <a:rPr lang="en-US" smtClean="0"/>
              <a:pPr>
                <a:defRPr/>
              </a:pPr>
              <a:t>4/6/2019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D9D026-17DA-4E24-B093-C75F631608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81BF15-4BFC-436E-B3AE-EBBA2F074B45}" type="datetimeFigureOut">
              <a:rPr lang="en-US" smtClean="0"/>
              <a:pPr>
                <a:defRPr/>
              </a:pPr>
              <a:t>4/6/2019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D0F70-EE9B-4DF8-9B8D-E1E43DC6A1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89FDE-78FB-49C5-9DDD-AF91F111F1CC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BD1C8-98E7-4B74-9525-3E16C6286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5694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6F1035-0824-4F18-A95A-6ECB27AA7AD9}" type="datetimeFigureOut">
              <a:rPr lang="en-US" smtClean="0"/>
              <a:pPr>
                <a:defRPr/>
              </a:pPr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9F7D9-5328-49CA-8458-26DB72325C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F4DFC-0153-4448-BE0C-4F198E3C8116}" type="datetimeFigureOut">
              <a:rPr lang="en-US" smtClean="0"/>
              <a:pPr>
                <a:defRPr/>
              </a:pPr>
              <a:t>4/6/2019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0032-69A7-4FD8-8794-B326F77141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9A5DB0-142A-4B59-8E58-1EA32D5D96FF}" type="datetimeFigureOut">
              <a:rPr lang="en-US" smtClean="0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480377-0A99-4E28-8AEB-BC62960C7C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52B55F-23B9-4E6A-A7E9-D91D6728D558}" type="datetimeFigureOut">
              <a:rPr lang="en-US" smtClean="0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8F221-BCB5-4F2E-96D4-66778F707F3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7E13A-A81E-4D35-A7BE-4AFBBF7D0A1B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4BBFC-7799-496E-A479-E32091FD1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65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3712C-C213-40A3-8093-09AFE6EA5C0C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5908C-6B8B-4A7A-A56D-57B909F2D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739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143A7-7D25-495F-8361-F55A9DAD08DE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D026-17DA-4E24-B093-C75F63160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38028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BF15-4BFC-436E-B3AE-EBBA2F074B45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D0F70-EE9B-4DF8-9B8D-E1E43DC6A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2346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F1035-0824-4F18-A95A-6ECB27AA7AD9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9F7D9-5328-49CA-8458-26DB72325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013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F4DFC-0153-4448-BE0C-4F198E3C8116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90032-69A7-4FD8-8794-B326F77141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0318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0E60925-977F-4F72-B1C0-975C24572B60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20E2F7-3953-4C97-9AD9-3BD636BDB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horizon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D7431E5-86AD-43A4-A55C-C5D0090523DB}" type="datetimeFigureOut">
              <a:rPr lang="en-US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928CDD7-7D15-47DB-97CC-5E941941D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86" r:id="rId2"/>
    <p:sldLayoutId id="2147483695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6" r:id="rId9"/>
    <p:sldLayoutId id="2147483692" r:id="rId10"/>
    <p:sldLayoutId id="2147483693" r:id="rId11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000" kern="1200" cap="all" spc="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Arial Narrow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E60925-977F-4F72-B1C0-975C24572B60}" type="datetimeFigureOut">
              <a:rPr lang="en-US" smtClean="0"/>
              <a:pPr>
                <a:defRPr/>
              </a:pPr>
              <a:t>4/6/2019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320E2F7-3953-4C97-9AD9-3BD636BDB7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D:\DATA\Wibraga\17-18\DSC_01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021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762000"/>
            <a:ext cx="7757252" cy="1323439"/>
          </a:xfrm>
          <a:prstGeom prst="rect">
            <a:avLst/>
          </a:prstGeom>
          <a:noFill/>
          <a:effectLst>
            <a:glow rad="76200">
              <a:schemeClr val="tx1"/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ID" sz="8000" b="1" dirty="0" err="1" smtClean="0">
                <a:solidFill>
                  <a:srgbClr val="FFC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Selamat</a:t>
            </a:r>
            <a:r>
              <a:rPr lang="en-ID" sz="8000" b="1" dirty="0" smtClean="0">
                <a:solidFill>
                  <a:srgbClr val="FFC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ID" sz="8000" b="1" dirty="0" err="1" smtClean="0">
                <a:solidFill>
                  <a:srgbClr val="FFC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Datang</a:t>
            </a:r>
            <a:endParaRPr lang="en-US" sz="8000" b="1" dirty="0">
              <a:solidFill>
                <a:srgbClr val="FFC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1" y="2459504"/>
            <a:ext cx="7543800" cy="1938992"/>
          </a:xfrm>
          <a:prstGeom prst="rect">
            <a:avLst/>
          </a:prstGeom>
          <a:noFill/>
          <a:effectLst>
            <a:glow rad="76200">
              <a:schemeClr val="tx1"/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6000" b="1" dirty="0" smtClean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SD </a:t>
            </a:r>
            <a:r>
              <a:rPr lang="en-ID" sz="6000" b="1" dirty="0" err="1" smtClean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Muhammadiyah</a:t>
            </a:r>
            <a:endParaRPr lang="en-ID" sz="6000" b="1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  <a:p>
            <a:pPr algn="ctr"/>
            <a:r>
              <a:rPr lang="en-ID" sz="6000" b="1" dirty="0" err="1" smtClean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Wirobrajan</a:t>
            </a:r>
            <a:r>
              <a:rPr lang="en-ID" sz="6000" b="1" dirty="0" smtClean="0">
                <a:solidFill>
                  <a:srgbClr val="92D05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3</a:t>
            </a:r>
            <a:endParaRPr lang="en-US" sz="6000" b="1" dirty="0">
              <a:solidFill>
                <a:srgbClr val="92D05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1" y="5206663"/>
            <a:ext cx="7543800" cy="1015663"/>
          </a:xfrm>
          <a:prstGeom prst="rect">
            <a:avLst/>
          </a:prstGeom>
          <a:noFill/>
          <a:effectLst>
            <a:glow rad="76200">
              <a:schemeClr val="tx1"/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6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Wanna</a:t>
            </a:r>
            <a:r>
              <a:rPr lang="en-ID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 be better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1" y="6019800"/>
            <a:ext cx="7543800" cy="584775"/>
          </a:xfrm>
          <a:prstGeom prst="rect">
            <a:avLst/>
          </a:prstGeom>
          <a:noFill/>
          <a:effectLst>
            <a:glow rad="76200">
              <a:schemeClr val="tx1"/>
            </a:glow>
            <a:softEdge rad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D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s</a:t>
            </a:r>
            <a:r>
              <a:rPr lang="en-ID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dmuhwirobrajan3.sch.id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0906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299200"/>
            <a:ext cx="5143500" cy="5334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Kelas</a:t>
            </a:r>
            <a:r>
              <a:rPr lang="en-US" sz="3200" dirty="0" smtClean="0"/>
              <a:t> </a:t>
            </a:r>
            <a:r>
              <a:rPr lang="en-US" sz="3200" dirty="0" err="1" smtClean="0"/>
              <a:t>Berbintang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868048" y="457200"/>
            <a:ext cx="335801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Administratif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911096" y="457200"/>
            <a:ext cx="335801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Religius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868047" y="1716314"/>
            <a:ext cx="335801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Kreatif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Inovatif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059048" y="1716314"/>
            <a:ext cx="335801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id-ID" dirty="0"/>
              <a:t>Bersih, Sehat, Aman dan Nyaman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4110097"/>
            <a:ext cx="73974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id-ID" sz="1600" dirty="0"/>
              <a:t>Setiap kelas berhak mendapatkan predikat Kelas Ber-Bintang 1, 2,3,4 dan 5</a:t>
            </a: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600" dirty="0"/>
              <a:t>Warga kelas; guru dan siswa harus berusaha bersama untuk mendapatkan predikat Kelas Ber-Bintang</a:t>
            </a: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600" dirty="0"/>
              <a:t>Penilaian dilakukan oleh Tim Independen yang dibentuk Kepala Sekolah</a:t>
            </a: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600" dirty="0"/>
              <a:t>Penilaian dilakukan setiap Bulan, dan akan diakumulasikan pada akhir semester.</a:t>
            </a:r>
            <a:endParaRPr lang="en-US" sz="16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600" dirty="0"/>
              <a:t>Guru diberi hak untuk mengetahui hasil penilaian setiap akhir bulannya.</a:t>
            </a:r>
            <a:endParaRPr lang="en-US" sz="1600" dirty="0"/>
          </a:p>
          <a:p>
            <a:pPr marL="171450" indent="-171450">
              <a:buFont typeface="Arial" pitchFamily="34" charset="0"/>
              <a:buChar char="•"/>
            </a:pPr>
            <a:r>
              <a:rPr lang="id-ID" sz="1600" dirty="0"/>
              <a:t>Pemberian Peredikat Kelas Ber-Bintang Setiap Akhir Semester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2925448" y="2859314"/>
            <a:ext cx="335801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Kelas</a:t>
            </a:r>
            <a:r>
              <a:rPr lang="en-US" dirty="0" smtClean="0"/>
              <a:t> Kaya </a:t>
            </a:r>
            <a:r>
              <a:rPr lang="en-US" dirty="0" err="1" smtClean="0"/>
              <a:t>Literasi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69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/>
              <a:t>Budaya</a:t>
            </a:r>
            <a:r>
              <a:rPr lang="en-US" sz="8800" dirty="0" smtClean="0"/>
              <a:t> </a:t>
            </a:r>
            <a:r>
              <a:rPr lang="en-US" sz="8800" dirty="0" err="1" smtClean="0"/>
              <a:t>Sekolah</a:t>
            </a:r>
            <a:endParaRPr lang="en-US" sz="88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505200"/>
            <a:ext cx="8229600" cy="2209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8800" dirty="0" err="1" smtClean="0">
                <a:solidFill>
                  <a:srgbClr val="00B050"/>
                </a:solidFill>
              </a:rPr>
              <a:t>Kawasan</a:t>
            </a:r>
            <a:r>
              <a:rPr lang="en-US" sz="8800" dirty="0" smtClean="0">
                <a:solidFill>
                  <a:srgbClr val="00B050"/>
                </a:solidFill>
              </a:rPr>
              <a:t> </a:t>
            </a:r>
            <a:r>
              <a:rPr lang="en-US" sz="8800" dirty="0" err="1" smtClean="0">
                <a:solidFill>
                  <a:srgbClr val="00B050"/>
                </a:solidFill>
              </a:rPr>
              <a:t>Sekolah</a:t>
            </a:r>
            <a:endParaRPr lang="en-US" sz="8800" dirty="0" smtClean="0">
              <a:solidFill>
                <a:srgbClr val="00B050"/>
              </a:solidFill>
            </a:endParaRPr>
          </a:p>
          <a:p>
            <a:pPr algn="ctr"/>
            <a:r>
              <a:rPr lang="en-US" sz="8800" dirty="0" err="1" smtClean="0">
                <a:solidFill>
                  <a:srgbClr val="00B050"/>
                </a:solidFill>
              </a:rPr>
              <a:t>Berkarakter</a:t>
            </a:r>
            <a:endParaRPr lang="en-US" sz="8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662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299200"/>
            <a:ext cx="5143500" cy="5334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Kawasan</a:t>
            </a:r>
            <a:r>
              <a:rPr lang="en-US" sz="3200" dirty="0" smtClean="0"/>
              <a:t> </a:t>
            </a:r>
            <a:r>
              <a:rPr lang="en-US" sz="3200" dirty="0" err="1" smtClean="0"/>
              <a:t>Sekolah</a:t>
            </a:r>
            <a:r>
              <a:rPr lang="en-US" sz="3200" dirty="0" smtClean="0"/>
              <a:t> </a:t>
            </a:r>
            <a:r>
              <a:rPr lang="en-US" sz="3200" dirty="0" err="1" smtClean="0"/>
              <a:t>Berkarakter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87099" y="609600"/>
            <a:ext cx="274841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Busana</a:t>
            </a:r>
            <a:r>
              <a:rPr lang="en-US" dirty="0" smtClean="0"/>
              <a:t> Muslim/</a:t>
            </a:r>
            <a:r>
              <a:rPr lang="en-US" dirty="0" err="1" smtClean="0"/>
              <a:t>Muslimah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23385" y="1981200"/>
            <a:ext cx="274841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Sholat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Al Quran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23385" y="3429000"/>
            <a:ext cx="274841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Budaya</a:t>
            </a:r>
            <a:r>
              <a:rPr lang="en-US" dirty="0" smtClean="0"/>
              <a:t> 5 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23385" y="4800600"/>
            <a:ext cx="2748415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Shodaqoh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0399" y="5287460"/>
            <a:ext cx="5714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/>
              <a:t>Mendidik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membiasakan</a:t>
            </a:r>
            <a:r>
              <a:rPr lang="en-US" sz="1100" dirty="0"/>
              <a:t> </a:t>
            </a:r>
            <a:r>
              <a:rPr lang="en-US" sz="1100" dirty="0" err="1"/>
              <a:t>siswa</a:t>
            </a:r>
            <a:r>
              <a:rPr lang="en-US" sz="1100" dirty="0"/>
              <a:t> </a:t>
            </a:r>
            <a:r>
              <a:rPr lang="en-US" sz="1100" dirty="0" err="1"/>
              <a:t>saling</a:t>
            </a:r>
            <a:r>
              <a:rPr lang="en-US" sz="1100" dirty="0"/>
              <a:t> </a:t>
            </a:r>
            <a:r>
              <a:rPr lang="en-US" sz="1100" dirty="0" err="1"/>
              <a:t>berbagi</a:t>
            </a:r>
            <a:r>
              <a:rPr lang="en-US" sz="1100" dirty="0"/>
              <a:t> </a:t>
            </a:r>
            <a:r>
              <a:rPr lang="en-US" sz="1100" dirty="0" err="1"/>
              <a:t>kepada</a:t>
            </a:r>
            <a:r>
              <a:rPr lang="en-US" sz="1100" dirty="0"/>
              <a:t> </a:t>
            </a:r>
            <a:r>
              <a:rPr lang="en-US" sz="1100" dirty="0" err="1"/>
              <a:t>sesama</a:t>
            </a:r>
            <a:endParaRPr lang="en-US" sz="1100" dirty="0"/>
          </a:p>
          <a:p>
            <a:pPr lvl="0"/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membiasakan</a:t>
            </a:r>
            <a:r>
              <a:rPr lang="en-US" sz="1100" dirty="0"/>
              <a:t> </a:t>
            </a:r>
            <a:r>
              <a:rPr lang="en-US" sz="1100" dirty="0" err="1"/>
              <a:t>berzakat</a:t>
            </a:r>
            <a:r>
              <a:rPr lang="en-US" sz="1100" dirty="0"/>
              <a:t>, </a:t>
            </a:r>
            <a:r>
              <a:rPr lang="en-US" sz="1100" dirty="0" err="1"/>
              <a:t>berinfaq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bershodaqoh</a:t>
            </a:r>
            <a:endParaRPr lang="en-US" sz="1100" dirty="0"/>
          </a:p>
          <a:p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dapat</a:t>
            </a:r>
            <a:r>
              <a:rPr lang="en-US" sz="1100" dirty="0"/>
              <a:t> </a:t>
            </a:r>
            <a:r>
              <a:rPr lang="en-US" sz="1100" dirty="0" err="1"/>
              <a:t>menunjukan</a:t>
            </a:r>
            <a:r>
              <a:rPr lang="en-US" sz="1100" dirty="0"/>
              <a:t> </a:t>
            </a:r>
            <a:r>
              <a:rPr lang="en-US" sz="1100" dirty="0" err="1"/>
              <a:t>sikap</a:t>
            </a:r>
            <a:r>
              <a:rPr lang="en-US" sz="1100" dirty="0"/>
              <a:t> </a:t>
            </a:r>
            <a:r>
              <a:rPr lang="en-US" sz="1100" dirty="0" err="1"/>
              <a:t>peduli</a:t>
            </a:r>
            <a:r>
              <a:rPr lang="en-US" sz="1100" dirty="0"/>
              <a:t> </a:t>
            </a:r>
            <a:r>
              <a:rPr lang="en-US" sz="1100" dirty="0" err="1"/>
              <a:t>terhadap</a:t>
            </a:r>
            <a:r>
              <a:rPr lang="en-US" sz="1100" dirty="0"/>
              <a:t> orang yang </a:t>
            </a:r>
            <a:r>
              <a:rPr lang="en-US" sz="1100" dirty="0" err="1"/>
              <a:t>sedang</a:t>
            </a:r>
            <a:r>
              <a:rPr lang="en-US" sz="1100" dirty="0"/>
              <a:t> </a:t>
            </a:r>
            <a:r>
              <a:rPr lang="en-US" sz="1100" dirty="0" err="1"/>
              <a:t>tertimpa</a:t>
            </a:r>
            <a:r>
              <a:rPr lang="en-US" sz="1100" dirty="0"/>
              <a:t> </a:t>
            </a:r>
            <a:r>
              <a:rPr lang="en-US" sz="1100" dirty="0" err="1"/>
              <a:t>musibah</a:t>
            </a:r>
            <a:r>
              <a:rPr lang="en-US" sz="1100" dirty="0"/>
              <a:t>, </a:t>
            </a:r>
            <a:r>
              <a:rPr lang="en-US" sz="1100" dirty="0" err="1"/>
              <a:t>cobaan</a:t>
            </a:r>
            <a:r>
              <a:rPr lang="en-US" sz="1100" dirty="0"/>
              <a:t>,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bencana</a:t>
            </a:r>
            <a:r>
              <a:rPr lang="en-US" sz="11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0399" y="3959823"/>
            <a:ext cx="5714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/>
              <a:t>Menebar</a:t>
            </a:r>
            <a:r>
              <a:rPr lang="en-US" sz="1100" dirty="0"/>
              <a:t> </a:t>
            </a:r>
            <a:r>
              <a:rPr lang="en-US" sz="1100" dirty="0" err="1"/>
              <a:t>salam</a:t>
            </a:r>
            <a:r>
              <a:rPr lang="en-US" sz="1100" dirty="0"/>
              <a:t>; “</a:t>
            </a:r>
            <a:r>
              <a:rPr lang="en-US" sz="1100" dirty="0" err="1"/>
              <a:t>Assalamu’alaikum</a:t>
            </a:r>
            <a:r>
              <a:rPr lang="en-US" sz="1100" dirty="0"/>
              <a:t> </a:t>
            </a:r>
            <a:r>
              <a:rPr lang="en-US" sz="1100" dirty="0" err="1"/>
              <a:t>Warahmatullahi</a:t>
            </a:r>
            <a:r>
              <a:rPr lang="en-US" sz="1100" dirty="0"/>
              <a:t> </a:t>
            </a:r>
            <a:r>
              <a:rPr lang="en-US" sz="1100" dirty="0" err="1"/>
              <a:t>Wabarakaatuh</a:t>
            </a:r>
            <a:r>
              <a:rPr lang="en-US" sz="1100" dirty="0"/>
              <a:t>” </a:t>
            </a:r>
            <a:r>
              <a:rPr lang="en-US" sz="1100" dirty="0" err="1"/>
              <a:t>menjadi</a:t>
            </a:r>
            <a:r>
              <a:rPr lang="en-US" sz="1100" dirty="0"/>
              <a:t> </a:t>
            </a:r>
            <a:r>
              <a:rPr lang="en-US" sz="1100" dirty="0" err="1"/>
              <a:t>budaya</a:t>
            </a:r>
            <a:r>
              <a:rPr lang="en-US" sz="1100" dirty="0"/>
              <a:t> di </a:t>
            </a:r>
            <a:r>
              <a:rPr lang="en-US" sz="1100" dirty="0" err="1"/>
              <a:t>lingkungan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endParaRPr lang="en-US" sz="1100" dirty="0"/>
          </a:p>
          <a:p>
            <a:pPr lvl="0"/>
            <a:r>
              <a:rPr lang="en-US" sz="1100" dirty="0" err="1"/>
              <a:t>Salim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jabat</a:t>
            </a:r>
            <a:r>
              <a:rPr lang="en-US" sz="1100" dirty="0"/>
              <a:t> </a:t>
            </a:r>
            <a:r>
              <a:rPr lang="en-US" sz="1100" dirty="0" err="1"/>
              <a:t>tangan</a:t>
            </a:r>
            <a:r>
              <a:rPr lang="en-US" sz="1100" dirty="0"/>
              <a:t> </a:t>
            </a:r>
            <a:r>
              <a:rPr lang="en-US" sz="1100" dirty="0" err="1"/>
              <a:t>siswa</a:t>
            </a:r>
            <a:r>
              <a:rPr lang="en-US" sz="1100" dirty="0"/>
              <a:t> </a:t>
            </a:r>
            <a:r>
              <a:rPr lang="en-US" sz="1100" dirty="0" err="1"/>
              <a:t>kepada</a:t>
            </a:r>
            <a:r>
              <a:rPr lang="en-US" sz="1100" dirty="0"/>
              <a:t> guru-</a:t>
            </a:r>
            <a:r>
              <a:rPr lang="en-US" sz="1100" dirty="0" err="1"/>
              <a:t>karyawan</a:t>
            </a:r>
            <a:r>
              <a:rPr lang="en-US" sz="1100" dirty="0"/>
              <a:t> </a:t>
            </a:r>
            <a:r>
              <a:rPr lang="en-US" sz="1100" dirty="0" err="1"/>
              <a:t>menjadi</a:t>
            </a:r>
            <a:r>
              <a:rPr lang="en-US" sz="1100" dirty="0"/>
              <a:t> </a:t>
            </a:r>
            <a:r>
              <a:rPr lang="en-US" sz="1100" dirty="0" err="1"/>
              <a:t>budaya</a:t>
            </a:r>
            <a:endParaRPr lang="en-US" sz="1100" dirty="0"/>
          </a:p>
          <a:p>
            <a:pPr lvl="0"/>
            <a:r>
              <a:rPr lang="en-US" sz="1100" dirty="0" err="1"/>
              <a:t>Saling</a:t>
            </a:r>
            <a:r>
              <a:rPr lang="en-US" sz="1100" dirty="0"/>
              <a:t> </a:t>
            </a:r>
            <a:r>
              <a:rPr lang="en-US" sz="1100" dirty="0" err="1"/>
              <a:t>tegur-sapa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santun</a:t>
            </a:r>
            <a:r>
              <a:rPr lang="en-US" sz="1100" dirty="0"/>
              <a:t> </a:t>
            </a:r>
            <a:r>
              <a:rPr lang="en-US" sz="1100" dirty="0" err="1"/>
              <a:t>antar</a:t>
            </a:r>
            <a:r>
              <a:rPr lang="en-US" sz="1100" dirty="0"/>
              <a:t> </a:t>
            </a: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juga</a:t>
            </a:r>
            <a:r>
              <a:rPr lang="en-US" sz="1100" dirty="0"/>
              <a:t> </a:t>
            </a:r>
            <a:r>
              <a:rPr lang="en-US" sz="1100" dirty="0" err="1"/>
              <a:t>kepada</a:t>
            </a:r>
            <a:r>
              <a:rPr lang="en-US" sz="1100" dirty="0"/>
              <a:t> </a:t>
            </a:r>
            <a:r>
              <a:rPr lang="en-US" sz="1100" dirty="0" err="1"/>
              <a:t>tamu</a:t>
            </a:r>
            <a:endParaRPr lang="en-US" sz="1100" dirty="0"/>
          </a:p>
          <a:p>
            <a:r>
              <a:rPr lang="en-US" sz="1100" dirty="0" err="1"/>
              <a:t>Sikap</a:t>
            </a:r>
            <a:r>
              <a:rPr lang="en-US" sz="1100" dirty="0"/>
              <a:t> </a:t>
            </a:r>
            <a:r>
              <a:rPr lang="en-US" sz="1100" dirty="0" err="1"/>
              <a:t>ramah</a:t>
            </a:r>
            <a:r>
              <a:rPr lang="en-US" sz="1100" dirty="0"/>
              <a:t>, </a:t>
            </a:r>
            <a:r>
              <a:rPr lang="en-US" sz="1100" dirty="0" err="1"/>
              <a:t>senyum</a:t>
            </a:r>
            <a:r>
              <a:rPr lang="en-US" sz="1100" dirty="0"/>
              <a:t>, </a:t>
            </a:r>
            <a:r>
              <a:rPr lang="en-US" sz="1100" dirty="0" err="1"/>
              <a:t>sopan-santun</a:t>
            </a:r>
            <a:r>
              <a:rPr lang="en-US" sz="1100" dirty="0"/>
              <a:t> </a:t>
            </a:r>
            <a:r>
              <a:rPr lang="en-US" sz="1100" dirty="0" err="1"/>
              <a:t>ditunjukan</a:t>
            </a:r>
            <a:r>
              <a:rPr lang="en-US" sz="1100" dirty="0"/>
              <a:t> </a:t>
            </a:r>
            <a:r>
              <a:rPr lang="en-US" sz="1100" dirty="0" err="1"/>
              <a:t>oleh</a:t>
            </a:r>
            <a:r>
              <a:rPr lang="en-US" sz="1100" dirty="0"/>
              <a:t> </a:t>
            </a:r>
            <a:r>
              <a:rPr lang="en-US" sz="1100" dirty="0" err="1"/>
              <a:t>semua</a:t>
            </a:r>
            <a:r>
              <a:rPr lang="en-US" sz="1100" dirty="0"/>
              <a:t> </a:t>
            </a: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, </a:t>
            </a:r>
            <a:r>
              <a:rPr lang="en-US" sz="1100" dirty="0" err="1"/>
              <a:t>baik</a:t>
            </a:r>
            <a:r>
              <a:rPr lang="en-US" sz="1100" dirty="0"/>
              <a:t> </a:t>
            </a:r>
            <a:r>
              <a:rPr lang="en-US" sz="1100" dirty="0" err="1"/>
              <a:t>kepada</a:t>
            </a:r>
            <a:r>
              <a:rPr lang="en-US" sz="1100" dirty="0"/>
              <a:t> </a:t>
            </a:r>
            <a:r>
              <a:rPr lang="en-US" sz="1100" dirty="0" err="1"/>
              <a:t>sesama</a:t>
            </a:r>
            <a:r>
              <a:rPr lang="en-US" sz="1100" dirty="0"/>
              <a:t> </a:t>
            </a: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maupun</a:t>
            </a:r>
            <a:r>
              <a:rPr lang="en-US" sz="1100" dirty="0"/>
              <a:t> </a:t>
            </a:r>
            <a:r>
              <a:rPr lang="en-US" sz="1100" dirty="0" err="1"/>
              <a:t>kepada</a:t>
            </a:r>
            <a:r>
              <a:rPr lang="en-US" sz="1100" dirty="0"/>
              <a:t> orang </a:t>
            </a:r>
            <a:r>
              <a:rPr lang="en-US" sz="1100" dirty="0" err="1"/>
              <a:t>tua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tamu</a:t>
            </a:r>
            <a:r>
              <a:rPr lang="en-US" sz="1100" dirty="0"/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00400" y="457825"/>
            <a:ext cx="5714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/>
              <a:t>Semua</a:t>
            </a:r>
            <a:r>
              <a:rPr lang="en-US" sz="1100" dirty="0"/>
              <a:t> </a:t>
            </a: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berbusana</a:t>
            </a:r>
            <a:r>
              <a:rPr lang="en-US" sz="1100" dirty="0"/>
              <a:t> </a:t>
            </a:r>
            <a:r>
              <a:rPr lang="en-US" sz="1100" dirty="0" err="1"/>
              <a:t>menutup</a:t>
            </a:r>
            <a:r>
              <a:rPr lang="en-US" sz="1100" dirty="0"/>
              <a:t> </a:t>
            </a:r>
            <a:r>
              <a:rPr lang="en-US" sz="1100" dirty="0" err="1"/>
              <a:t>aurat</a:t>
            </a:r>
            <a:r>
              <a:rPr lang="en-US" sz="1100" dirty="0"/>
              <a:t> </a:t>
            </a:r>
            <a:r>
              <a:rPr lang="en-US" sz="1100" dirty="0" err="1"/>
              <a:t>sesuai</a:t>
            </a:r>
            <a:r>
              <a:rPr lang="en-US" sz="1100" dirty="0"/>
              <a:t> </a:t>
            </a:r>
            <a:r>
              <a:rPr lang="en-US" sz="1100" dirty="0" err="1"/>
              <a:t>syariat</a:t>
            </a:r>
            <a:r>
              <a:rPr lang="en-US" sz="1100" dirty="0"/>
              <a:t> Islam</a:t>
            </a:r>
          </a:p>
          <a:p>
            <a:pPr lvl="0"/>
            <a:r>
              <a:rPr lang="en-US" sz="1100" dirty="0" err="1"/>
              <a:t>Semua</a:t>
            </a:r>
            <a:r>
              <a:rPr lang="en-US" sz="1100" dirty="0"/>
              <a:t> </a:t>
            </a: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muslimah</a:t>
            </a:r>
            <a:r>
              <a:rPr lang="en-US" sz="1100" dirty="0"/>
              <a:t> </a:t>
            </a:r>
            <a:r>
              <a:rPr lang="en-US" sz="1100" dirty="0" err="1"/>
              <a:t>wajib</a:t>
            </a:r>
            <a:r>
              <a:rPr lang="en-US" sz="1100" dirty="0"/>
              <a:t> </a:t>
            </a:r>
            <a:r>
              <a:rPr lang="en-US" sz="1100" dirty="0" err="1"/>
              <a:t>berjilbab</a:t>
            </a:r>
            <a:endParaRPr lang="en-US" sz="1100" dirty="0"/>
          </a:p>
          <a:p>
            <a:r>
              <a:rPr lang="en-US" sz="1100" dirty="0" err="1"/>
              <a:t>Orangtua</a:t>
            </a:r>
            <a:r>
              <a:rPr lang="en-US" sz="1100" dirty="0"/>
              <a:t> </a:t>
            </a:r>
            <a:r>
              <a:rPr lang="en-US" sz="1100" dirty="0" err="1"/>
              <a:t>siswa</a:t>
            </a:r>
            <a:r>
              <a:rPr lang="en-US" sz="1100" dirty="0"/>
              <a:t>, </a:t>
            </a:r>
            <a:r>
              <a:rPr lang="en-US" sz="1100" dirty="0" err="1"/>
              <a:t>tamu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setiap</a:t>
            </a:r>
            <a:r>
              <a:rPr lang="en-US" sz="1100" dirty="0"/>
              <a:t> orang yang </a:t>
            </a:r>
            <a:r>
              <a:rPr lang="en-US" sz="1100" dirty="0" err="1"/>
              <a:t>berkunjung</a:t>
            </a:r>
            <a:r>
              <a:rPr lang="en-US" sz="1100" dirty="0"/>
              <a:t> di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menghormati</a:t>
            </a:r>
            <a:r>
              <a:rPr lang="en-US" sz="1100" dirty="0"/>
              <a:t> </a:t>
            </a:r>
            <a:r>
              <a:rPr lang="en-US" sz="1100" dirty="0" err="1"/>
              <a:t>ketentuan</a:t>
            </a:r>
            <a:r>
              <a:rPr lang="en-US" sz="1100" dirty="0"/>
              <a:t> </a:t>
            </a:r>
            <a:r>
              <a:rPr lang="en-US" sz="1100" dirty="0" err="1"/>
              <a:t>ini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menyesuaikan</a:t>
            </a:r>
            <a:r>
              <a:rPr lang="en-US" sz="1100" dirty="0"/>
              <a:t> </a:t>
            </a:r>
            <a:r>
              <a:rPr lang="en-US" sz="1100" dirty="0" err="1"/>
              <a:t>diri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berbusana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200398" y="1390539"/>
            <a:ext cx="5715001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 err="1"/>
              <a:t>Mengajarkan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membudayakan</a:t>
            </a:r>
            <a:r>
              <a:rPr lang="en-US" sz="1100" dirty="0"/>
              <a:t> </a:t>
            </a:r>
            <a:r>
              <a:rPr lang="en-US" sz="1100" dirty="0" err="1"/>
              <a:t>sholat</a:t>
            </a:r>
            <a:r>
              <a:rPr lang="en-US" sz="1100" dirty="0"/>
              <a:t> </a:t>
            </a:r>
            <a:r>
              <a:rPr lang="en-US" sz="1100" dirty="0" err="1"/>
              <a:t>sesuai</a:t>
            </a:r>
            <a:r>
              <a:rPr lang="en-US" sz="1100" dirty="0"/>
              <a:t> </a:t>
            </a:r>
            <a:r>
              <a:rPr lang="en-US" sz="1100" dirty="0" err="1"/>
              <a:t>tuntunan</a:t>
            </a:r>
            <a:r>
              <a:rPr lang="en-US" sz="1100" dirty="0"/>
              <a:t> </a:t>
            </a:r>
            <a:r>
              <a:rPr lang="en-US" sz="1100" dirty="0" err="1"/>
              <a:t>Rasulullah</a:t>
            </a:r>
            <a:r>
              <a:rPr lang="en-US" sz="1100" dirty="0"/>
              <a:t> SAW yang </a:t>
            </a:r>
            <a:r>
              <a:rPr lang="en-US" sz="1100" dirty="0" err="1"/>
              <a:t>terdapat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Himpunan</a:t>
            </a:r>
            <a:r>
              <a:rPr lang="en-US" sz="1100" dirty="0"/>
              <a:t> </a:t>
            </a:r>
            <a:r>
              <a:rPr lang="en-US" sz="1100" dirty="0" err="1"/>
              <a:t>Putusan</a:t>
            </a:r>
            <a:r>
              <a:rPr lang="en-US" sz="1100" dirty="0"/>
              <a:t> </a:t>
            </a:r>
            <a:r>
              <a:rPr lang="en-US" sz="1100" dirty="0" err="1"/>
              <a:t>Tarjih</a:t>
            </a:r>
            <a:endParaRPr lang="en-US" sz="1100" dirty="0"/>
          </a:p>
          <a:p>
            <a:pPr lvl="0"/>
            <a:r>
              <a:rPr lang="en-US" sz="1100" dirty="0" err="1"/>
              <a:t>Mengajarkan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membudayakan</a:t>
            </a:r>
            <a:r>
              <a:rPr lang="en-US" sz="1100" dirty="0"/>
              <a:t> </a:t>
            </a:r>
            <a:r>
              <a:rPr lang="en-US" sz="1100" dirty="0" err="1"/>
              <a:t>sholat</a:t>
            </a:r>
            <a:r>
              <a:rPr lang="en-US" sz="1100" dirty="0"/>
              <a:t> </a:t>
            </a:r>
            <a:r>
              <a:rPr lang="en-US" sz="1100" dirty="0" err="1"/>
              <a:t>sejak</a:t>
            </a:r>
            <a:r>
              <a:rPr lang="en-US" sz="1100" dirty="0"/>
              <a:t> </a:t>
            </a:r>
            <a:r>
              <a:rPr lang="en-US" sz="1100" dirty="0" err="1"/>
              <a:t>dini</a:t>
            </a:r>
            <a:endParaRPr lang="en-US" sz="1100" dirty="0"/>
          </a:p>
          <a:p>
            <a:pPr lvl="0"/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menghentikan</a:t>
            </a:r>
            <a:r>
              <a:rPr lang="en-US" sz="1100" dirty="0"/>
              <a:t> </a:t>
            </a:r>
            <a:r>
              <a:rPr lang="en-US" sz="1100" dirty="0" err="1"/>
              <a:t>aktivitas</a:t>
            </a:r>
            <a:r>
              <a:rPr lang="en-US" sz="1100" dirty="0"/>
              <a:t> lain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segera</a:t>
            </a:r>
            <a:r>
              <a:rPr lang="en-US" sz="1100" dirty="0"/>
              <a:t> </a:t>
            </a:r>
            <a:r>
              <a:rPr lang="en-US" sz="1100" dirty="0" err="1"/>
              <a:t>menunaikan</a:t>
            </a:r>
            <a:r>
              <a:rPr lang="en-US" sz="1100" dirty="0"/>
              <a:t> </a:t>
            </a:r>
            <a:r>
              <a:rPr lang="en-US" sz="1100" dirty="0" err="1"/>
              <a:t>sholat</a:t>
            </a:r>
            <a:r>
              <a:rPr lang="en-US" sz="1100" dirty="0"/>
              <a:t> </a:t>
            </a:r>
            <a:r>
              <a:rPr lang="en-US" sz="1100" dirty="0" err="1"/>
              <a:t>jika</a:t>
            </a:r>
            <a:r>
              <a:rPr lang="en-US" sz="1100" dirty="0"/>
              <a:t> </a:t>
            </a:r>
            <a:r>
              <a:rPr lang="en-US" sz="1100" dirty="0" err="1"/>
              <a:t>waktu</a:t>
            </a:r>
            <a:r>
              <a:rPr lang="en-US" sz="1100" dirty="0"/>
              <a:t> </a:t>
            </a:r>
            <a:r>
              <a:rPr lang="en-US" sz="1100" dirty="0" err="1"/>
              <a:t>sholat</a:t>
            </a:r>
            <a:r>
              <a:rPr lang="en-US" sz="1100" dirty="0"/>
              <a:t> </a:t>
            </a:r>
            <a:r>
              <a:rPr lang="en-US" sz="1100" dirty="0" err="1"/>
              <a:t>fardhu</a:t>
            </a:r>
            <a:r>
              <a:rPr lang="en-US" sz="1100" dirty="0"/>
              <a:t> </a:t>
            </a:r>
            <a:r>
              <a:rPr lang="en-US" sz="1100" dirty="0" err="1"/>
              <a:t>telah</a:t>
            </a:r>
            <a:r>
              <a:rPr lang="en-US" sz="1100" dirty="0"/>
              <a:t> </a:t>
            </a:r>
            <a:r>
              <a:rPr lang="en-US" sz="1100" dirty="0" err="1"/>
              <a:t>tiba</a:t>
            </a:r>
            <a:r>
              <a:rPr lang="en-US" sz="1100" dirty="0"/>
              <a:t> (</a:t>
            </a:r>
            <a:r>
              <a:rPr lang="en-US" sz="1100" dirty="0" err="1"/>
              <a:t>adzan</a:t>
            </a:r>
            <a:r>
              <a:rPr lang="en-US" sz="1100" dirty="0"/>
              <a:t> </a:t>
            </a:r>
            <a:r>
              <a:rPr lang="en-US" sz="1100" dirty="0" err="1"/>
              <a:t>berkumandang</a:t>
            </a:r>
            <a:r>
              <a:rPr lang="en-US" sz="1100" dirty="0"/>
              <a:t>)</a:t>
            </a:r>
          </a:p>
          <a:p>
            <a:pPr lvl="0"/>
            <a:r>
              <a:rPr lang="en-US" sz="1100" dirty="0" err="1"/>
              <a:t>Membudayakan</a:t>
            </a:r>
            <a:r>
              <a:rPr lang="en-US" sz="1100" dirty="0"/>
              <a:t> </a:t>
            </a:r>
            <a:r>
              <a:rPr lang="en-US" sz="1100" dirty="0" err="1"/>
              <a:t>sholat</a:t>
            </a:r>
            <a:r>
              <a:rPr lang="en-US" sz="1100" dirty="0"/>
              <a:t> </a:t>
            </a:r>
            <a:r>
              <a:rPr lang="en-US" sz="1100" dirty="0" err="1"/>
              <a:t>sunnah</a:t>
            </a:r>
            <a:r>
              <a:rPr lang="en-US" sz="1100" dirty="0"/>
              <a:t>; </a:t>
            </a:r>
            <a:r>
              <a:rPr lang="en-US" sz="1100" dirty="0" err="1"/>
              <a:t>Dhuha</a:t>
            </a:r>
            <a:r>
              <a:rPr lang="en-US" sz="1100" dirty="0"/>
              <a:t>, </a:t>
            </a:r>
            <a:r>
              <a:rPr lang="en-US" sz="1100" dirty="0" err="1"/>
              <a:t>Tahyatul</a:t>
            </a:r>
            <a:r>
              <a:rPr lang="en-US" sz="1100" dirty="0"/>
              <a:t> Masjid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Rawatib</a:t>
            </a:r>
            <a:endParaRPr lang="en-US" sz="1100" dirty="0"/>
          </a:p>
          <a:p>
            <a:pPr lvl="0"/>
            <a:r>
              <a:rPr lang="en-US" sz="1100" dirty="0" err="1"/>
              <a:t>Mengajarkan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membudayakan</a:t>
            </a:r>
            <a:r>
              <a:rPr lang="en-US" sz="1100" dirty="0"/>
              <a:t> </a:t>
            </a:r>
            <a:r>
              <a:rPr lang="en-US" sz="1100" dirty="0" err="1"/>
              <a:t>baca</a:t>
            </a:r>
            <a:r>
              <a:rPr lang="en-US" sz="1100" dirty="0"/>
              <a:t> Al-Qur’an </a:t>
            </a:r>
            <a:r>
              <a:rPr lang="en-US" sz="1100" dirty="0" err="1"/>
              <a:t>sejak</a:t>
            </a:r>
            <a:r>
              <a:rPr lang="en-US" sz="1100" dirty="0"/>
              <a:t> </a:t>
            </a:r>
            <a:r>
              <a:rPr lang="en-US" sz="1100" dirty="0" err="1"/>
              <a:t>dini</a:t>
            </a:r>
            <a:endParaRPr lang="en-US" sz="1100" dirty="0"/>
          </a:p>
          <a:p>
            <a:pPr lvl="0"/>
            <a:r>
              <a:rPr lang="en-US" sz="1100" dirty="0" err="1"/>
              <a:t>Mengajarkan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membudayakan</a:t>
            </a:r>
            <a:r>
              <a:rPr lang="en-US" sz="1100" dirty="0"/>
              <a:t> </a:t>
            </a:r>
            <a:r>
              <a:rPr lang="en-US" sz="1100" dirty="0" err="1"/>
              <a:t>baca</a:t>
            </a:r>
            <a:r>
              <a:rPr lang="en-US" sz="1100" dirty="0"/>
              <a:t> Al-Qur’an </a:t>
            </a:r>
            <a:r>
              <a:rPr lang="en-US" sz="1100" dirty="0" err="1"/>
              <a:t>disetiap</a:t>
            </a:r>
            <a:r>
              <a:rPr lang="en-US" sz="1100" dirty="0"/>
              <a:t> </a:t>
            </a:r>
            <a:r>
              <a:rPr lang="en-US" sz="1100" dirty="0" err="1"/>
              <a:t>waktu</a:t>
            </a:r>
            <a:r>
              <a:rPr lang="en-US" sz="1100" dirty="0"/>
              <a:t> / </a:t>
            </a:r>
            <a:r>
              <a:rPr lang="en-US" sz="1100" dirty="0" err="1"/>
              <a:t>kesempatan</a:t>
            </a:r>
            <a:endParaRPr lang="en-US" sz="1100" dirty="0"/>
          </a:p>
          <a:p>
            <a:pPr lvl="0"/>
            <a:r>
              <a:rPr lang="en-US" sz="1100" dirty="0" err="1"/>
              <a:t>Tilawah</a:t>
            </a:r>
            <a:r>
              <a:rPr lang="en-US" sz="1100" dirty="0"/>
              <a:t> al-Qur’an </a:t>
            </a:r>
            <a:r>
              <a:rPr lang="en-US" sz="1100" dirty="0" err="1"/>
              <a:t>mengumandang</a:t>
            </a:r>
            <a:r>
              <a:rPr lang="en-US" sz="1100" dirty="0"/>
              <a:t> </a:t>
            </a:r>
            <a:r>
              <a:rPr lang="en-US" sz="1100" dirty="0" err="1"/>
              <a:t>setiap</a:t>
            </a:r>
            <a:r>
              <a:rPr lang="en-US" sz="1100" dirty="0"/>
              <a:t> </a:t>
            </a:r>
            <a:r>
              <a:rPr lang="en-US" sz="1100" dirty="0" err="1"/>
              <a:t>hari</a:t>
            </a:r>
            <a:r>
              <a:rPr lang="en-US" sz="1100" dirty="0"/>
              <a:t> (</a:t>
            </a:r>
            <a:r>
              <a:rPr lang="en-US" sz="1100" dirty="0" err="1"/>
              <a:t>pagi</a:t>
            </a:r>
            <a:r>
              <a:rPr lang="en-US" sz="1100" dirty="0"/>
              <a:t>, </a:t>
            </a:r>
            <a:r>
              <a:rPr lang="en-US" sz="1100" dirty="0" err="1"/>
              <a:t>siang</a:t>
            </a:r>
            <a:r>
              <a:rPr lang="en-US" sz="1100" dirty="0"/>
              <a:t>, sore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diberbagai</a:t>
            </a:r>
            <a:r>
              <a:rPr lang="en-US" sz="1100" dirty="0"/>
              <a:t> </a:t>
            </a:r>
            <a:r>
              <a:rPr lang="en-US" sz="1100" dirty="0" err="1"/>
              <a:t>acara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)</a:t>
            </a:r>
          </a:p>
          <a:p>
            <a:pPr lvl="0"/>
            <a:r>
              <a:rPr lang="en-US" sz="1100" dirty="0" err="1"/>
              <a:t>Seluruh</a:t>
            </a:r>
            <a:r>
              <a:rPr lang="en-US" sz="1100" dirty="0"/>
              <a:t> </a:t>
            </a: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selalu</a:t>
            </a:r>
            <a:r>
              <a:rPr lang="en-US" sz="1100" dirty="0"/>
              <a:t> </a:t>
            </a:r>
            <a:r>
              <a:rPr lang="en-US" sz="1100" dirty="0" err="1"/>
              <a:t>berusaha</a:t>
            </a:r>
            <a:r>
              <a:rPr lang="en-US" sz="1100" dirty="0"/>
              <a:t> </a:t>
            </a:r>
            <a:r>
              <a:rPr lang="en-US" sz="1100" dirty="0" err="1"/>
              <a:t>meningkatkan</a:t>
            </a:r>
            <a:r>
              <a:rPr lang="en-US" sz="1100" dirty="0"/>
              <a:t> </a:t>
            </a:r>
            <a:r>
              <a:rPr lang="en-US" sz="1100" dirty="0" err="1"/>
              <a:t>kualitas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kuantitas</a:t>
            </a:r>
            <a:r>
              <a:rPr lang="en-US" sz="1100" dirty="0"/>
              <a:t> </a:t>
            </a:r>
            <a:r>
              <a:rPr lang="en-US" sz="1100" dirty="0" err="1"/>
              <a:t>bacaan</a:t>
            </a:r>
            <a:r>
              <a:rPr lang="en-US" sz="1100" dirty="0"/>
              <a:t> al-Qur’an</a:t>
            </a:r>
          </a:p>
          <a:p>
            <a:r>
              <a:rPr lang="en-US" sz="1100" dirty="0" err="1"/>
              <a:t>Seluruh</a:t>
            </a:r>
            <a:r>
              <a:rPr lang="en-US" sz="1100" dirty="0"/>
              <a:t> </a:t>
            </a: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turut</a:t>
            </a:r>
            <a:r>
              <a:rPr lang="en-US" sz="1100" dirty="0"/>
              <a:t> </a:t>
            </a:r>
            <a:r>
              <a:rPr lang="en-US" sz="1100" dirty="0" err="1"/>
              <a:t>mensukseskan</a:t>
            </a:r>
            <a:r>
              <a:rPr lang="en-US" sz="1100" dirty="0"/>
              <a:t> </a:t>
            </a:r>
            <a:r>
              <a:rPr lang="en-US" sz="1100" dirty="0" err="1"/>
              <a:t>Gerakan</a:t>
            </a:r>
            <a:r>
              <a:rPr lang="en-US" sz="1100" dirty="0"/>
              <a:t> </a:t>
            </a:r>
            <a:r>
              <a:rPr lang="en-US" sz="1100" dirty="0" err="1"/>
              <a:t>Menghafal</a:t>
            </a:r>
            <a:r>
              <a:rPr lang="en-US" sz="1100" dirty="0"/>
              <a:t> al-Qur’an</a:t>
            </a:r>
          </a:p>
        </p:txBody>
      </p:sp>
    </p:spTree>
    <p:extLst>
      <p:ext uri="{BB962C8B-B14F-4D97-AF65-F5344CB8AC3E}">
        <p14:creationId xmlns:p14="http://schemas.microsoft.com/office/powerpoint/2010/main" val="3131071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299200"/>
            <a:ext cx="5143500" cy="5334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Kawasan</a:t>
            </a:r>
            <a:r>
              <a:rPr lang="en-US" sz="3200" dirty="0" smtClean="0"/>
              <a:t> </a:t>
            </a:r>
            <a:r>
              <a:rPr lang="en-US" sz="3200" dirty="0" err="1" smtClean="0"/>
              <a:t>Sekolah</a:t>
            </a:r>
            <a:r>
              <a:rPr lang="en-US" sz="3200" dirty="0" smtClean="0"/>
              <a:t> </a:t>
            </a:r>
            <a:r>
              <a:rPr lang="en-US" sz="3200" dirty="0" err="1" smtClean="0"/>
              <a:t>Berkarakter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87099" y="609600"/>
            <a:ext cx="3358015" cy="11430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Budaya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Ilmiah</a:t>
            </a:r>
            <a:r>
              <a:rPr lang="en-US" b="1" dirty="0">
                <a:solidFill>
                  <a:srgbClr val="FF0000"/>
                </a:solidFill>
              </a:rPr>
              <a:t>; </a:t>
            </a:r>
            <a:r>
              <a:rPr lang="en-US" b="1" dirty="0" err="1">
                <a:solidFill>
                  <a:srgbClr val="FF0000"/>
                </a:solidFill>
              </a:rPr>
              <a:t>Cerdas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dan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Kreatif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3385" y="3124200"/>
            <a:ext cx="3358015" cy="1447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</a:rPr>
              <a:t>Sekolah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Peduli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Lingkungan</a:t>
            </a:r>
            <a:r>
              <a:rPr lang="en-US" b="1" dirty="0">
                <a:solidFill>
                  <a:srgbClr val="002060"/>
                </a:solidFill>
              </a:rPr>
              <a:t>; </a:t>
            </a:r>
            <a:r>
              <a:rPr lang="en-US" b="1" dirty="0" err="1">
                <a:solidFill>
                  <a:srgbClr val="002060"/>
                </a:solidFill>
              </a:rPr>
              <a:t>Bersih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Sehat</a:t>
            </a:r>
            <a:r>
              <a:rPr lang="en-US" b="1" dirty="0">
                <a:solidFill>
                  <a:srgbClr val="002060"/>
                </a:solidFill>
              </a:rPr>
              <a:t>, Indah </a:t>
            </a:r>
            <a:r>
              <a:rPr lang="en-US" b="1" dirty="0" err="1">
                <a:solidFill>
                  <a:srgbClr val="002060"/>
                </a:solidFill>
              </a:rPr>
              <a:t>dan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Hemat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Energi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42463"/>
            <a:ext cx="5297711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menghargai</a:t>
            </a:r>
            <a:r>
              <a:rPr lang="en-US" sz="1100" dirty="0"/>
              <a:t> </a:t>
            </a:r>
            <a:r>
              <a:rPr lang="en-US" sz="1100" dirty="0" err="1"/>
              <a:t>ilmu</a:t>
            </a:r>
            <a:endParaRPr lang="en-US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gemar</a:t>
            </a:r>
            <a:r>
              <a:rPr lang="en-US" sz="1100" dirty="0"/>
              <a:t> </a:t>
            </a:r>
            <a:r>
              <a:rPr lang="en-US" sz="1100" dirty="0" err="1"/>
              <a:t>membaca</a:t>
            </a:r>
            <a:endParaRPr lang="en-US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gemar</a:t>
            </a:r>
            <a:r>
              <a:rPr lang="en-US" sz="1100" dirty="0"/>
              <a:t> </a:t>
            </a:r>
            <a:r>
              <a:rPr lang="en-US" sz="1100" dirty="0" err="1"/>
              <a:t>menulis</a:t>
            </a:r>
            <a:endParaRPr lang="en-US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gemar</a:t>
            </a:r>
            <a:r>
              <a:rPr lang="en-US" sz="1100" dirty="0"/>
              <a:t> </a:t>
            </a:r>
            <a:r>
              <a:rPr lang="en-US" sz="1100" dirty="0" err="1"/>
              <a:t>berdiskusi</a:t>
            </a:r>
            <a:endParaRPr lang="en-US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gemar</a:t>
            </a:r>
            <a:r>
              <a:rPr lang="en-US" sz="1100" dirty="0"/>
              <a:t> </a:t>
            </a:r>
            <a:r>
              <a:rPr lang="en-US" sz="1100" dirty="0" err="1"/>
              <a:t>berkarya</a:t>
            </a:r>
            <a:r>
              <a:rPr lang="en-US" sz="1100" dirty="0"/>
              <a:t> </a:t>
            </a:r>
            <a:r>
              <a:rPr lang="en-US" sz="1100" dirty="0" err="1"/>
              <a:t>ilmiah</a:t>
            </a:r>
            <a:endParaRPr lang="en-US" sz="11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memanfaatkan</a:t>
            </a:r>
            <a:r>
              <a:rPr lang="en-US" sz="1100" dirty="0"/>
              <a:t> </a:t>
            </a:r>
            <a:r>
              <a:rPr lang="en-US" sz="1100" dirty="0" err="1"/>
              <a:t>buku-buku</a:t>
            </a:r>
            <a:r>
              <a:rPr lang="en-US" sz="1100" dirty="0"/>
              <a:t> yang </a:t>
            </a:r>
            <a:r>
              <a:rPr lang="en-US" sz="1100" dirty="0" err="1"/>
              <a:t>ada</a:t>
            </a:r>
            <a:r>
              <a:rPr lang="en-US" sz="1100" dirty="0"/>
              <a:t> di </a:t>
            </a:r>
            <a:r>
              <a:rPr lang="en-US" sz="1100" dirty="0" err="1"/>
              <a:t>perpustakaan</a:t>
            </a:r>
            <a:r>
              <a:rPr lang="en-US" sz="1100" dirty="0"/>
              <a:t> </a:t>
            </a:r>
            <a:r>
              <a:rPr lang="en-US" sz="1100" dirty="0" err="1"/>
              <a:t>maupun</a:t>
            </a:r>
            <a:r>
              <a:rPr lang="en-US" sz="1100" dirty="0"/>
              <a:t> di </a:t>
            </a:r>
            <a:r>
              <a:rPr lang="en-US" sz="1100" dirty="0" err="1"/>
              <a:t>sudut-sudut</a:t>
            </a:r>
            <a:r>
              <a:rPr lang="en-US" sz="1100" dirty="0"/>
              <a:t> </a:t>
            </a:r>
            <a:r>
              <a:rPr lang="en-US" sz="1100" dirty="0" err="1"/>
              <a:t>baca</a:t>
            </a:r>
            <a:r>
              <a:rPr lang="en-US" sz="1100" dirty="0"/>
              <a:t> </a:t>
            </a:r>
            <a:r>
              <a:rPr lang="en-US" sz="1100" dirty="0" err="1"/>
              <a:t>kelas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menambah</a:t>
            </a:r>
            <a:r>
              <a:rPr lang="en-US" sz="1100" dirty="0"/>
              <a:t> </a:t>
            </a:r>
            <a:r>
              <a:rPr lang="en-US" sz="1100" dirty="0" err="1"/>
              <a:t>wawasan</a:t>
            </a:r>
            <a:r>
              <a:rPr lang="en-US" sz="1100" dirty="0"/>
              <a:t> </a:t>
            </a:r>
            <a:r>
              <a:rPr lang="en-US" sz="1100" dirty="0" err="1"/>
              <a:t>keilmuan</a:t>
            </a:r>
            <a:endParaRPr lang="en-US" sz="1100" dirty="0"/>
          </a:p>
        </p:txBody>
      </p:sp>
      <p:sp>
        <p:nvSpPr>
          <p:cNvPr id="15" name="TextBox 14"/>
          <p:cNvSpPr txBox="1"/>
          <p:nvPr/>
        </p:nvSpPr>
        <p:spPr>
          <a:xfrm>
            <a:off x="3617687" y="2209800"/>
            <a:ext cx="5297714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membiasakan</a:t>
            </a:r>
            <a:r>
              <a:rPr lang="en-US" sz="1100" dirty="0"/>
              <a:t> </a:t>
            </a:r>
            <a:r>
              <a:rPr lang="en-US" sz="1100" dirty="0" err="1"/>
              <a:t>pungut</a:t>
            </a:r>
            <a:r>
              <a:rPr lang="en-US" sz="1100" dirty="0"/>
              <a:t> </a:t>
            </a:r>
            <a:r>
              <a:rPr lang="en-US" sz="1100" dirty="0" err="1"/>
              <a:t>sampah</a:t>
            </a:r>
            <a:r>
              <a:rPr lang="en-US" sz="1100" dirty="0"/>
              <a:t> </a:t>
            </a:r>
            <a:r>
              <a:rPr lang="en-US" sz="1100" dirty="0" err="1"/>
              <a:t>tanpa</a:t>
            </a:r>
            <a:r>
              <a:rPr lang="en-US" sz="1100" dirty="0"/>
              <a:t> </a:t>
            </a:r>
            <a:r>
              <a:rPr lang="en-US" sz="1100" dirty="0" err="1"/>
              <a:t>disuruh</a:t>
            </a:r>
            <a:r>
              <a:rPr lang="en-US" sz="1100" dirty="0"/>
              <a:t>, di </a:t>
            </a:r>
            <a:r>
              <a:rPr lang="en-US" sz="1100" dirty="0" err="1"/>
              <a:t>seluruh</a:t>
            </a:r>
            <a:r>
              <a:rPr lang="en-US" sz="1100" dirty="0"/>
              <a:t> </a:t>
            </a:r>
            <a:r>
              <a:rPr lang="en-US" sz="1100" dirty="0" err="1"/>
              <a:t>lingkungan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budaya</a:t>
            </a:r>
            <a:r>
              <a:rPr lang="en-US" sz="1100" dirty="0"/>
              <a:t> “</a:t>
            </a:r>
            <a:r>
              <a:rPr lang="en-US" sz="1100" dirty="0" err="1"/>
              <a:t>Ratumelisa</a:t>
            </a:r>
            <a:r>
              <a:rPr lang="en-US" sz="1100" dirty="0"/>
              <a:t>”  (Radius </a:t>
            </a:r>
            <a:r>
              <a:rPr lang="en-US" sz="1100" dirty="0" err="1"/>
              <a:t>satu</a:t>
            </a:r>
            <a:r>
              <a:rPr lang="en-US" sz="1100" dirty="0"/>
              <a:t> meter </a:t>
            </a:r>
            <a:r>
              <a:rPr lang="en-US" sz="1100" dirty="0" err="1"/>
              <a:t>lihat</a:t>
            </a:r>
            <a:r>
              <a:rPr lang="en-US" sz="1100" dirty="0"/>
              <a:t> </a:t>
            </a:r>
            <a:r>
              <a:rPr lang="en-US" sz="1100" dirty="0" err="1"/>
              <a:t>sampah</a:t>
            </a:r>
            <a:r>
              <a:rPr lang="en-US" sz="1100" dirty="0"/>
              <a:t> </a:t>
            </a:r>
            <a:r>
              <a:rPr lang="en-US" sz="1100" dirty="0" err="1"/>
              <a:t>langsung</a:t>
            </a:r>
            <a:r>
              <a:rPr lang="en-US" sz="1100" dirty="0"/>
              <a:t> </a:t>
            </a:r>
            <a:r>
              <a:rPr lang="en-US" sz="1100" dirty="0" err="1"/>
              <a:t>ambil</a:t>
            </a:r>
            <a:r>
              <a:rPr lang="en-US" sz="1100" dirty="0"/>
              <a:t>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Kesadaran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kebiasaan</a:t>
            </a:r>
            <a:r>
              <a:rPr lang="en-US" sz="1100" dirty="0"/>
              <a:t> </a:t>
            </a: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menaruh</a:t>
            </a:r>
            <a:r>
              <a:rPr lang="en-US" sz="1100" dirty="0"/>
              <a:t> </a:t>
            </a:r>
            <a:r>
              <a:rPr lang="en-US" sz="1100" dirty="0" err="1"/>
              <a:t>sampah</a:t>
            </a:r>
            <a:r>
              <a:rPr lang="en-US" sz="1100" dirty="0"/>
              <a:t> </a:t>
            </a:r>
            <a:r>
              <a:rPr lang="en-US" sz="1100" dirty="0" err="1"/>
              <a:t>pada</a:t>
            </a:r>
            <a:r>
              <a:rPr lang="en-US" sz="1100" dirty="0"/>
              <a:t> </a:t>
            </a:r>
            <a:r>
              <a:rPr lang="en-US" sz="1100" dirty="0" err="1"/>
              <a:t>tempat</a:t>
            </a:r>
            <a:r>
              <a:rPr lang="en-US" sz="1100" dirty="0"/>
              <a:t> </a:t>
            </a:r>
            <a:r>
              <a:rPr lang="en-US" sz="1100" dirty="0" err="1"/>
              <a:t>sampah</a:t>
            </a:r>
            <a:r>
              <a:rPr lang="en-US" sz="1100" dirty="0"/>
              <a:t> </a:t>
            </a:r>
            <a:r>
              <a:rPr lang="en-US" sz="1100" dirty="0" err="1"/>
              <a:t>pilah</a:t>
            </a:r>
            <a:r>
              <a:rPr lang="en-US" sz="1100" dirty="0"/>
              <a:t> </a:t>
            </a:r>
            <a:r>
              <a:rPr lang="en-US" sz="1100" dirty="0" err="1"/>
              <a:t>secara</a:t>
            </a:r>
            <a:r>
              <a:rPr lang="en-US" sz="1100" dirty="0"/>
              <a:t> </a:t>
            </a:r>
            <a:r>
              <a:rPr lang="en-US" sz="1100" dirty="0" err="1"/>
              <a:t>benar</a:t>
            </a:r>
            <a:r>
              <a:rPr lang="en-US" sz="1100" dirty="0"/>
              <a:t> &amp; </a:t>
            </a:r>
            <a:r>
              <a:rPr lang="en-US" sz="1100" dirty="0" err="1"/>
              <a:t>tepat</a:t>
            </a:r>
            <a:endParaRPr lang="en-US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kelas</a:t>
            </a:r>
            <a:r>
              <a:rPr lang="en-US" sz="1100" dirty="0"/>
              <a:t> </a:t>
            </a:r>
            <a:r>
              <a:rPr lang="en-US" sz="1100" dirty="0" err="1"/>
              <a:t>selalu</a:t>
            </a:r>
            <a:r>
              <a:rPr lang="en-US" sz="1100" dirty="0"/>
              <a:t> </a:t>
            </a:r>
            <a:r>
              <a:rPr lang="en-US" sz="1100" dirty="0" err="1"/>
              <a:t>peduli</a:t>
            </a:r>
            <a:r>
              <a:rPr lang="en-US" sz="1100" dirty="0"/>
              <a:t> </a:t>
            </a:r>
            <a:r>
              <a:rPr lang="en-US" sz="1100" dirty="0" err="1"/>
              <a:t>menciptakan</a:t>
            </a:r>
            <a:r>
              <a:rPr lang="en-US" sz="1100" dirty="0"/>
              <a:t> </a:t>
            </a:r>
            <a:r>
              <a:rPr lang="en-US" sz="1100" dirty="0" err="1"/>
              <a:t>kelas</a:t>
            </a:r>
            <a:r>
              <a:rPr lang="en-US" sz="1100" dirty="0"/>
              <a:t> yang </a:t>
            </a:r>
            <a:r>
              <a:rPr lang="en-US" sz="1100" dirty="0" err="1"/>
              <a:t>bersih</a:t>
            </a:r>
            <a:r>
              <a:rPr lang="en-US" sz="1100" dirty="0"/>
              <a:t>, </a:t>
            </a:r>
            <a:r>
              <a:rPr lang="en-US" sz="1100" dirty="0" err="1"/>
              <a:t>rapi</a:t>
            </a:r>
            <a:r>
              <a:rPr lang="en-US" sz="1100" dirty="0"/>
              <a:t>, </a:t>
            </a:r>
            <a:r>
              <a:rPr lang="en-US" sz="1100" dirty="0" err="1"/>
              <a:t>sehat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indah</a:t>
            </a:r>
            <a:endParaRPr lang="en-US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membiasakan</a:t>
            </a:r>
            <a:r>
              <a:rPr lang="en-US" sz="1100" dirty="0"/>
              <a:t> </a:t>
            </a:r>
            <a:r>
              <a:rPr lang="en-US" sz="1100" dirty="0" err="1"/>
              <a:t>cuci</a:t>
            </a:r>
            <a:r>
              <a:rPr lang="en-US" sz="1100" dirty="0"/>
              <a:t> </a:t>
            </a:r>
            <a:r>
              <a:rPr lang="en-US" sz="1100" dirty="0" err="1"/>
              <a:t>tangan</a:t>
            </a:r>
            <a:r>
              <a:rPr lang="en-US" sz="1100" dirty="0"/>
              <a:t> </a:t>
            </a:r>
            <a:r>
              <a:rPr lang="en-US" sz="1100" dirty="0" err="1"/>
              <a:t>pakai</a:t>
            </a:r>
            <a:r>
              <a:rPr lang="en-US" sz="1100" dirty="0"/>
              <a:t> </a:t>
            </a:r>
            <a:r>
              <a:rPr lang="en-US" sz="1100" dirty="0" err="1"/>
              <a:t>sabun</a:t>
            </a:r>
            <a:r>
              <a:rPr lang="en-US" sz="1100" dirty="0"/>
              <a:t> </a:t>
            </a:r>
            <a:r>
              <a:rPr lang="en-US" sz="1100" dirty="0" err="1"/>
              <a:t>secara</a:t>
            </a:r>
            <a:r>
              <a:rPr lang="en-US" sz="1100" dirty="0"/>
              <a:t> </a:t>
            </a:r>
            <a:r>
              <a:rPr lang="en-US" sz="1100" dirty="0" err="1"/>
              <a:t>tepat</a:t>
            </a:r>
            <a:endParaRPr lang="en-US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membiasakan</a:t>
            </a:r>
            <a:r>
              <a:rPr lang="en-US" sz="1100" dirty="0"/>
              <a:t> </a:t>
            </a:r>
            <a:r>
              <a:rPr lang="en-US" sz="1100" dirty="0" err="1"/>
              <a:t>menyiram</a:t>
            </a:r>
            <a:r>
              <a:rPr lang="en-US" sz="1100" dirty="0"/>
              <a:t>/</a:t>
            </a:r>
            <a:r>
              <a:rPr lang="en-US" sz="1100" dirty="0" err="1"/>
              <a:t>membersihkan</a:t>
            </a:r>
            <a:r>
              <a:rPr lang="en-US" sz="1100" dirty="0"/>
              <a:t> </a:t>
            </a:r>
            <a:r>
              <a:rPr lang="en-US" sz="1100" dirty="0" err="1"/>
              <a:t>wc</a:t>
            </a:r>
            <a:r>
              <a:rPr lang="en-US" sz="1100" dirty="0"/>
              <a:t>/</a:t>
            </a:r>
            <a:r>
              <a:rPr lang="en-US" sz="1100" dirty="0" err="1"/>
              <a:t>kamar</a:t>
            </a:r>
            <a:r>
              <a:rPr lang="en-US" sz="1100" dirty="0"/>
              <a:t> </a:t>
            </a:r>
            <a:r>
              <a:rPr lang="en-US" sz="1100" dirty="0" err="1"/>
              <a:t>kecil</a:t>
            </a:r>
            <a:r>
              <a:rPr lang="en-US" sz="1100" dirty="0"/>
              <a:t>/</a:t>
            </a:r>
            <a:r>
              <a:rPr lang="en-US" sz="1100" dirty="0" err="1"/>
              <a:t>jamban</a:t>
            </a:r>
            <a:r>
              <a:rPr lang="en-US" sz="1100" dirty="0"/>
              <a:t> </a:t>
            </a:r>
            <a:r>
              <a:rPr lang="en-US" sz="1100" dirty="0" err="1"/>
              <a:t>sebelum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sesudah</a:t>
            </a:r>
            <a:r>
              <a:rPr lang="en-US" sz="1100" dirty="0"/>
              <a:t> </a:t>
            </a:r>
            <a:r>
              <a:rPr lang="en-US" sz="1100" dirty="0" err="1"/>
              <a:t>menggunakannya</a:t>
            </a:r>
            <a:r>
              <a:rPr lang="en-US" sz="1100" dirty="0"/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membudayakan</a:t>
            </a:r>
            <a:r>
              <a:rPr lang="en-US" sz="1100" dirty="0"/>
              <a:t> </a:t>
            </a:r>
            <a:r>
              <a:rPr lang="en-US" sz="1100" dirty="0" err="1"/>
              <a:t>olahraga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bergerak</a:t>
            </a:r>
            <a:r>
              <a:rPr lang="en-US" sz="1100" dirty="0"/>
              <a:t> </a:t>
            </a:r>
            <a:r>
              <a:rPr lang="en-US" sz="1100" dirty="0" err="1"/>
              <a:t>aktiv</a:t>
            </a:r>
            <a:r>
              <a:rPr lang="en-US" sz="1100" dirty="0"/>
              <a:t>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kegiatan</a:t>
            </a:r>
            <a:r>
              <a:rPr lang="en-US" sz="1100" dirty="0"/>
              <a:t> di </a:t>
            </a:r>
            <a:r>
              <a:rPr lang="en-US" sz="1100" dirty="0" err="1"/>
              <a:t>luar</a:t>
            </a:r>
            <a:r>
              <a:rPr lang="en-US" sz="1100" dirty="0"/>
              <a:t> </a:t>
            </a:r>
            <a:r>
              <a:rPr lang="en-US" sz="1100" dirty="0" err="1"/>
              <a:t>kelas</a:t>
            </a:r>
            <a:r>
              <a:rPr lang="en-US" sz="1100" dirty="0"/>
              <a:t> </a:t>
            </a:r>
            <a:r>
              <a:rPr lang="en-US" sz="1100" dirty="0" err="1"/>
              <a:t>maupun</a:t>
            </a:r>
            <a:r>
              <a:rPr lang="en-US" sz="1100" dirty="0"/>
              <a:t> di </a:t>
            </a:r>
            <a:r>
              <a:rPr lang="en-US" sz="1100" dirty="0" err="1"/>
              <a:t>dalam</a:t>
            </a:r>
            <a:r>
              <a:rPr lang="en-US" sz="1100" dirty="0"/>
              <a:t> </a:t>
            </a:r>
            <a:r>
              <a:rPr lang="en-US" sz="1100" dirty="0" err="1"/>
              <a:t>kelas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menjaga</a:t>
            </a:r>
            <a:r>
              <a:rPr lang="en-US" sz="1100" dirty="0"/>
              <a:t> </a:t>
            </a:r>
            <a:r>
              <a:rPr lang="en-US" sz="1100" dirty="0" err="1"/>
              <a:t>kebugaran</a:t>
            </a:r>
            <a:r>
              <a:rPr lang="en-US" sz="1100" dirty="0"/>
              <a:t> </a:t>
            </a:r>
            <a:r>
              <a:rPr lang="en-US" sz="1100" dirty="0" err="1"/>
              <a:t>tubuh</a:t>
            </a:r>
            <a:r>
              <a:rPr lang="en-US" sz="1100" dirty="0"/>
              <a:t>.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membudayakan</a:t>
            </a:r>
            <a:r>
              <a:rPr lang="en-US" sz="1100" dirty="0"/>
              <a:t> </a:t>
            </a:r>
            <a:r>
              <a:rPr lang="en-US" sz="1100" dirty="0" err="1"/>
              <a:t>makan</a:t>
            </a:r>
            <a:r>
              <a:rPr lang="en-US" sz="1100" dirty="0"/>
              <a:t> </a:t>
            </a:r>
            <a:r>
              <a:rPr lang="en-US" sz="1100" dirty="0" err="1"/>
              <a:t>makanan</a:t>
            </a:r>
            <a:r>
              <a:rPr lang="en-US" sz="1100" dirty="0"/>
              <a:t> yang </a:t>
            </a:r>
            <a:r>
              <a:rPr lang="en-US" sz="1100" dirty="0" err="1"/>
              <a:t>bersih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sehat</a:t>
            </a:r>
            <a:endParaRPr lang="en-US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Kantin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selalu</a:t>
            </a:r>
            <a:r>
              <a:rPr lang="en-US" sz="1100" dirty="0"/>
              <a:t> </a:t>
            </a:r>
            <a:r>
              <a:rPr lang="en-US" sz="1100" dirty="0" err="1"/>
              <a:t>menyediakan</a:t>
            </a:r>
            <a:r>
              <a:rPr lang="en-US" sz="1100" dirty="0"/>
              <a:t> </a:t>
            </a:r>
            <a:r>
              <a:rPr lang="en-US" sz="1100" dirty="0" err="1"/>
              <a:t>makanan</a:t>
            </a:r>
            <a:r>
              <a:rPr lang="en-US" sz="1100" dirty="0"/>
              <a:t>, </a:t>
            </a:r>
            <a:r>
              <a:rPr lang="en-US" sz="1100" dirty="0" err="1"/>
              <a:t>jajanan</a:t>
            </a:r>
            <a:r>
              <a:rPr lang="en-US" sz="1100" dirty="0"/>
              <a:t>  yang halal, </a:t>
            </a:r>
            <a:r>
              <a:rPr lang="en-US" sz="1100" dirty="0" err="1"/>
              <a:t>sehat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menyehatkan</a:t>
            </a:r>
            <a:r>
              <a:rPr lang="en-US" sz="1100" dirty="0"/>
              <a:t>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Lingkungan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bersih</a:t>
            </a:r>
            <a:r>
              <a:rPr lang="en-US" sz="1100" dirty="0"/>
              <a:t> </a:t>
            </a:r>
            <a:r>
              <a:rPr lang="en-US" sz="1100" dirty="0" err="1"/>
              <a:t>dari</a:t>
            </a:r>
            <a:r>
              <a:rPr lang="en-US" sz="1100" dirty="0"/>
              <a:t> </a:t>
            </a:r>
            <a:r>
              <a:rPr lang="en-US" sz="1100" dirty="0" err="1"/>
              <a:t>rokok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narkoba</a:t>
            </a:r>
            <a:endParaRPr lang="en-US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selalu</a:t>
            </a:r>
            <a:r>
              <a:rPr lang="en-US" sz="1100" dirty="0"/>
              <a:t> </a:t>
            </a:r>
            <a:r>
              <a:rPr lang="en-US" sz="1100" dirty="0" err="1"/>
              <a:t>peduli</a:t>
            </a:r>
            <a:r>
              <a:rPr lang="en-US" sz="1100" dirty="0"/>
              <a:t> </a:t>
            </a:r>
            <a:r>
              <a:rPr lang="en-US" sz="1100" dirty="0" err="1"/>
              <a:t>terhadap</a:t>
            </a:r>
            <a:r>
              <a:rPr lang="en-US" sz="1100" dirty="0"/>
              <a:t> </a:t>
            </a:r>
            <a:r>
              <a:rPr lang="en-US" sz="1100" dirty="0" err="1"/>
              <a:t>tanaman</a:t>
            </a:r>
            <a:r>
              <a:rPr lang="en-US" sz="1100" dirty="0"/>
              <a:t> agar </a:t>
            </a:r>
            <a:r>
              <a:rPr lang="en-US" sz="1100" dirty="0" err="1"/>
              <a:t>tumbuh</a:t>
            </a:r>
            <a:r>
              <a:rPr lang="en-US" sz="1100" dirty="0"/>
              <a:t> </a:t>
            </a:r>
            <a:r>
              <a:rPr lang="en-US" sz="1100" dirty="0" err="1"/>
              <a:t>subur</a:t>
            </a:r>
            <a:r>
              <a:rPr lang="en-US" sz="1100" dirty="0"/>
              <a:t> </a:t>
            </a:r>
            <a:r>
              <a:rPr lang="en-US" sz="1100" dirty="0" err="1"/>
              <a:t>dengan</a:t>
            </a:r>
            <a:r>
              <a:rPr lang="en-US" sz="1100" dirty="0"/>
              <a:t> </a:t>
            </a:r>
            <a:r>
              <a:rPr lang="en-US" sz="1100" dirty="0" err="1"/>
              <a:t>menyiram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merawatnya</a:t>
            </a:r>
            <a:endParaRPr lang="en-US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Gerakan</a:t>
            </a:r>
            <a:r>
              <a:rPr lang="en-US" sz="1100" dirty="0"/>
              <a:t> </a:t>
            </a:r>
            <a:r>
              <a:rPr lang="en-US" sz="1100" dirty="0" err="1"/>
              <a:t>penghijauan</a:t>
            </a:r>
            <a:r>
              <a:rPr lang="en-US" sz="1100" dirty="0"/>
              <a:t> di </a:t>
            </a:r>
            <a:r>
              <a:rPr lang="en-US" sz="1100" dirty="0" err="1"/>
              <a:t>lingkungan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dilakukan</a:t>
            </a:r>
            <a:r>
              <a:rPr lang="en-US" sz="1100" dirty="0"/>
              <a:t> </a:t>
            </a:r>
            <a:r>
              <a:rPr lang="en-US" sz="1100" dirty="0" err="1"/>
              <a:t>oleh</a:t>
            </a:r>
            <a:r>
              <a:rPr lang="en-US" sz="1100" dirty="0"/>
              <a:t> </a:t>
            </a:r>
            <a:r>
              <a:rPr lang="en-US" sz="1100" dirty="0" err="1"/>
              <a:t>seluruh</a:t>
            </a:r>
            <a:r>
              <a:rPr lang="en-US" sz="1100" dirty="0"/>
              <a:t> </a:t>
            </a: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endParaRPr lang="en-US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mematikan</a:t>
            </a:r>
            <a:r>
              <a:rPr lang="en-US" sz="1100" dirty="0"/>
              <a:t> </a:t>
            </a:r>
            <a:r>
              <a:rPr lang="en-US" sz="1100" dirty="0" err="1"/>
              <a:t>lampu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alat</a:t>
            </a:r>
            <a:r>
              <a:rPr lang="en-US" sz="1100" dirty="0"/>
              <a:t> </a:t>
            </a:r>
            <a:r>
              <a:rPr lang="en-US" sz="1100" dirty="0" err="1"/>
              <a:t>elektronik</a:t>
            </a:r>
            <a:r>
              <a:rPr lang="en-US" sz="1100" dirty="0"/>
              <a:t> </a:t>
            </a:r>
            <a:r>
              <a:rPr lang="en-US" sz="1100" dirty="0" err="1"/>
              <a:t>saat</a:t>
            </a:r>
            <a:r>
              <a:rPr lang="en-US" sz="1100" dirty="0"/>
              <a:t> </a:t>
            </a:r>
            <a:r>
              <a:rPr lang="en-US" sz="1100" dirty="0" err="1"/>
              <a:t>tidak</a:t>
            </a:r>
            <a:r>
              <a:rPr lang="en-US" sz="1100" dirty="0"/>
              <a:t> </a:t>
            </a:r>
            <a:r>
              <a:rPr lang="en-US" sz="1100" dirty="0" err="1"/>
              <a:t>digunakan</a:t>
            </a:r>
            <a:endParaRPr lang="en-US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mematikan</a:t>
            </a:r>
            <a:r>
              <a:rPr lang="en-US" sz="1100" dirty="0"/>
              <a:t> </a:t>
            </a:r>
            <a:r>
              <a:rPr lang="en-US" sz="1100" dirty="0" err="1"/>
              <a:t>kran</a:t>
            </a:r>
            <a:r>
              <a:rPr lang="en-US" sz="1100" dirty="0"/>
              <a:t> air </a:t>
            </a:r>
            <a:r>
              <a:rPr lang="en-US" sz="1100" dirty="0" err="1"/>
              <a:t>saat</a:t>
            </a:r>
            <a:r>
              <a:rPr lang="en-US" sz="1100" dirty="0"/>
              <a:t> </a:t>
            </a:r>
            <a:r>
              <a:rPr lang="en-US" sz="1100" dirty="0" err="1"/>
              <a:t>tidak</a:t>
            </a:r>
            <a:r>
              <a:rPr lang="en-US" sz="1100" dirty="0"/>
              <a:t> </a:t>
            </a:r>
            <a:r>
              <a:rPr lang="en-US" sz="1100" dirty="0" err="1"/>
              <a:t>digunakan</a:t>
            </a:r>
            <a:endParaRPr lang="en-US" sz="11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menempatkan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menata</a:t>
            </a:r>
            <a:r>
              <a:rPr lang="en-US" sz="1100" dirty="0"/>
              <a:t> helm </a:t>
            </a:r>
            <a:r>
              <a:rPr lang="en-US" sz="1100" dirty="0" err="1"/>
              <a:t>secara</a:t>
            </a:r>
            <a:r>
              <a:rPr lang="en-US" sz="1100" dirty="0"/>
              <a:t> </a:t>
            </a:r>
            <a:r>
              <a:rPr lang="en-US" sz="1100" dirty="0" err="1"/>
              <a:t>baik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rapi</a:t>
            </a:r>
            <a:endParaRPr lang="en-US" sz="11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 err="1"/>
              <a:t>Warga</a:t>
            </a:r>
            <a:r>
              <a:rPr lang="en-US" sz="1100" dirty="0"/>
              <a:t> </a:t>
            </a:r>
            <a:r>
              <a:rPr lang="en-US" sz="1100" dirty="0" err="1"/>
              <a:t>sekolah</a:t>
            </a:r>
            <a:r>
              <a:rPr lang="en-US" sz="1100" dirty="0"/>
              <a:t> </a:t>
            </a:r>
            <a:r>
              <a:rPr lang="en-US" sz="1100" dirty="0" err="1"/>
              <a:t>menata</a:t>
            </a:r>
            <a:r>
              <a:rPr lang="en-US" sz="1100" dirty="0"/>
              <a:t> sandal </a:t>
            </a:r>
            <a:r>
              <a:rPr lang="en-US" sz="1100" dirty="0" err="1"/>
              <a:t>atau</a:t>
            </a:r>
            <a:r>
              <a:rPr lang="en-US" sz="1100" dirty="0"/>
              <a:t> </a:t>
            </a:r>
            <a:r>
              <a:rPr lang="en-US" sz="1100" dirty="0" err="1"/>
              <a:t>sepatu</a:t>
            </a:r>
            <a:r>
              <a:rPr lang="en-US" sz="1100" dirty="0"/>
              <a:t> </a:t>
            </a:r>
            <a:r>
              <a:rPr lang="en-US" sz="1100" dirty="0" err="1"/>
              <a:t>secara</a:t>
            </a:r>
            <a:r>
              <a:rPr lang="en-US" sz="1100" dirty="0"/>
              <a:t> </a:t>
            </a:r>
            <a:r>
              <a:rPr lang="en-US" sz="1100" dirty="0" err="1"/>
              <a:t>baik</a:t>
            </a:r>
            <a:r>
              <a:rPr lang="en-US" sz="1100" dirty="0"/>
              <a:t> </a:t>
            </a:r>
            <a:r>
              <a:rPr lang="en-US" sz="1100" dirty="0" err="1"/>
              <a:t>dan</a:t>
            </a:r>
            <a:r>
              <a:rPr lang="en-US" sz="1100" dirty="0"/>
              <a:t> </a:t>
            </a:r>
            <a:r>
              <a:rPr lang="en-US" sz="1100" dirty="0" err="1"/>
              <a:t>rapi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022774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299200"/>
            <a:ext cx="5143500" cy="5334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Kawasan</a:t>
            </a:r>
            <a:r>
              <a:rPr lang="en-US" sz="3200" dirty="0" smtClean="0"/>
              <a:t> </a:t>
            </a:r>
            <a:r>
              <a:rPr lang="en-US" sz="3200" dirty="0" err="1" smtClean="0"/>
              <a:t>Sekolah</a:t>
            </a:r>
            <a:r>
              <a:rPr lang="en-US" sz="3200" dirty="0" smtClean="0"/>
              <a:t> </a:t>
            </a:r>
            <a:r>
              <a:rPr lang="en-US" sz="3200" dirty="0" err="1" smtClean="0"/>
              <a:t>Berkarakter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259672" y="609600"/>
            <a:ext cx="3358015" cy="1143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Ramah </a:t>
            </a:r>
            <a:r>
              <a:rPr lang="en-US" sz="2800" b="1" dirty="0" err="1" smtClean="0">
                <a:solidFill>
                  <a:srgbClr val="FF0000"/>
                </a:solidFill>
              </a:rPr>
              <a:t>Anak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9671" y="3484096"/>
            <a:ext cx="3358015" cy="1219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</a:rPr>
              <a:t>Sekolah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Cinta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Damai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endParaRPr lang="en-US" sz="20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Anti </a:t>
            </a:r>
            <a:r>
              <a:rPr lang="en-US" sz="2000" b="1" dirty="0" err="1">
                <a:solidFill>
                  <a:srgbClr val="002060"/>
                </a:solidFill>
              </a:rPr>
              <a:t>Kekerasan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81400" y="542463"/>
            <a:ext cx="529771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itchFamily="2" charset="2"/>
              <a:buChar char="q"/>
            </a:pPr>
            <a:r>
              <a:rPr lang="en-US" sz="1200" dirty="0"/>
              <a:t>Guru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karyawan</a:t>
            </a:r>
            <a:r>
              <a:rPr lang="en-US" sz="1200" dirty="0"/>
              <a:t> </a:t>
            </a:r>
            <a:r>
              <a:rPr lang="en-US" sz="1200" dirty="0" err="1"/>
              <a:t>memberikan</a:t>
            </a:r>
            <a:r>
              <a:rPr lang="en-US" sz="1200" dirty="0"/>
              <a:t> </a:t>
            </a:r>
            <a:r>
              <a:rPr lang="en-US" sz="1200" dirty="0" err="1"/>
              <a:t>layanan</a:t>
            </a:r>
            <a:r>
              <a:rPr lang="en-US" sz="1200" dirty="0"/>
              <a:t> </a:t>
            </a:r>
            <a:r>
              <a:rPr lang="en-US" sz="1200" dirty="0" err="1"/>
              <a:t>pendidikan</a:t>
            </a:r>
            <a:r>
              <a:rPr lang="en-US" sz="1200" dirty="0"/>
              <a:t> yang </a:t>
            </a:r>
            <a:r>
              <a:rPr lang="en-US" sz="1200" dirty="0" err="1"/>
              <a:t>menyenangkan</a:t>
            </a:r>
            <a:r>
              <a:rPr lang="en-US" sz="1200" dirty="0"/>
              <a:t> </a:t>
            </a:r>
            <a:r>
              <a:rPr lang="en-US" sz="1200" dirty="0" err="1"/>
              <a:t>bagi</a:t>
            </a:r>
            <a:r>
              <a:rPr lang="en-US" sz="1200" dirty="0"/>
              <a:t> </a:t>
            </a:r>
            <a:r>
              <a:rPr lang="en-US" sz="1200" dirty="0" err="1"/>
              <a:t>peserta</a:t>
            </a:r>
            <a:r>
              <a:rPr lang="en-US" sz="1200" dirty="0"/>
              <a:t> </a:t>
            </a:r>
            <a:r>
              <a:rPr lang="en-US" sz="1200" dirty="0" err="1"/>
              <a:t>didik</a:t>
            </a:r>
            <a:endParaRPr lang="en-US" sz="1200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dirty="0" err="1"/>
              <a:t>Peserta</a:t>
            </a:r>
            <a:r>
              <a:rPr lang="en-US" sz="1200" dirty="0"/>
              <a:t> </a:t>
            </a:r>
            <a:r>
              <a:rPr lang="en-US" sz="1200" dirty="0" err="1"/>
              <a:t>didik</a:t>
            </a:r>
            <a:r>
              <a:rPr lang="en-US" sz="1200" dirty="0"/>
              <a:t> </a:t>
            </a:r>
            <a:r>
              <a:rPr lang="en-US" sz="1200" dirty="0" err="1"/>
              <a:t>mendapatkan</a:t>
            </a:r>
            <a:r>
              <a:rPr lang="en-US" sz="1200" dirty="0"/>
              <a:t> </a:t>
            </a:r>
            <a:r>
              <a:rPr lang="en-US" sz="1200" dirty="0" err="1"/>
              <a:t>kenyamanan</a:t>
            </a:r>
            <a:r>
              <a:rPr lang="en-US" sz="1200" dirty="0"/>
              <a:t> </a:t>
            </a:r>
            <a:r>
              <a:rPr lang="en-US" sz="1200" dirty="0" err="1"/>
              <a:t>berada</a:t>
            </a:r>
            <a:r>
              <a:rPr lang="en-US" sz="1200" dirty="0"/>
              <a:t> di </a:t>
            </a:r>
            <a:r>
              <a:rPr lang="en-US" sz="1200" dirty="0" err="1"/>
              <a:t>lingkungan</a:t>
            </a:r>
            <a:r>
              <a:rPr lang="en-US" sz="1200" dirty="0"/>
              <a:t> </a:t>
            </a:r>
            <a:r>
              <a:rPr lang="en-US" sz="1200" dirty="0" err="1"/>
              <a:t>sekolah</a:t>
            </a:r>
            <a:endParaRPr lang="en-US" sz="1200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dirty="0" err="1"/>
              <a:t>Peserta</a:t>
            </a:r>
            <a:r>
              <a:rPr lang="en-US" sz="1200" dirty="0"/>
              <a:t> </a:t>
            </a:r>
            <a:r>
              <a:rPr lang="en-US" sz="1200" dirty="0" err="1"/>
              <a:t>didik</a:t>
            </a:r>
            <a:r>
              <a:rPr lang="en-US" sz="1200" dirty="0"/>
              <a:t> </a:t>
            </a:r>
            <a:r>
              <a:rPr lang="en-US" sz="1200" dirty="0" err="1"/>
              <a:t>merasa</a:t>
            </a:r>
            <a:r>
              <a:rPr lang="en-US" sz="1200" dirty="0"/>
              <a:t> </a:t>
            </a:r>
            <a:r>
              <a:rPr lang="en-US" sz="1200" dirty="0" err="1"/>
              <a:t>aman</a:t>
            </a:r>
            <a:r>
              <a:rPr lang="en-US" sz="1200" dirty="0"/>
              <a:t> </a:t>
            </a:r>
            <a:r>
              <a:rPr lang="en-US" sz="1200" dirty="0" err="1"/>
              <a:t>berada</a:t>
            </a:r>
            <a:r>
              <a:rPr lang="en-US" sz="1200" dirty="0"/>
              <a:t> di </a:t>
            </a:r>
            <a:r>
              <a:rPr lang="en-US" sz="1200" dirty="0" err="1"/>
              <a:t>lingkungan</a:t>
            </a:r>
            <a:r>
              <a:rPr lang="en-US" sz="1200" dirty="0"/>
              <a:t> </a:t>
            </a:r>
            <a:r>
              <a:rPr lang="en-US" sz="1200" dirty="0" err="1"/>
              <a:t>sekolah</a:t>
            </a:r>
            <a:endParaRPr lang="en-US" sz="1200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dirty="0" err="1"/>
              <a:t>Antar</a:t>
            </a:r>
            <a:r>
              <a:rPr lang="en-US" sz="1200" dirty="0"/>
              <a:t> </a:t>
            </a:r>
            <a:r>
              <a:rPr lang="en-US" sz="1200" dirty="0" err="1"/>
              <a:t>peserta</a:t>
            </a:r>
            <a:r>
              <a:rPr lang="en-US" sz="1200" dirty="0"/>
              <a:t> </a:t>
            </a:r>
            <a:r>
              <a:rPr lang="en-US" sz="1200" dirty="0" err="1"/>
              <a:t>didik</a:t>
            </a:r>
            <a:r>
              <a:rPr lang="en-US" sz="1200" dirty="0"/>
              <a:t> </a:t>
            </a:r>
            <a:r>
              <a:rPr lang="en-US" sz="1200" dirty="0" err="1"/>
              <a:t>saling</a:t>
            </a:r>
            <a:r>
              <a:rPr lang="en-US" sz="1200" dirty="0"/>
              <a:t> </a:t>
            </a:r>
            <a:r>
              <a:rPr lang="en-US" sz="1200" dirty="0" err="1"/>
              <a:t>menghargai</a:t>
            </a:r>
            <a:r>
              <a:rPr lang="en-US" sz="1200" dirty="0"/>
              <a:t>, </a:t>
            </a:r>
            <a:r>
              <a:rPr lang="en-US" sz="1200" dirty="0" err="1"/>
              <a:t>menghormati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menyayangi</a:t>
            </a:r>
            <a:r>
              <a:rPr lang="en-US" sz="1200" dirty="0"/>
              <a:t> </a:t>
            </a:r>
            <a:r>
              <a:rPr lang="en-US" sz="1200" dirty="0" err="1"/>
              <a:t>sehingga</a:t>
            </a:r>
            <a:r>
              <a:rPr lang="en-US" sz="1200" dirty="0"/>
              <a:t> </a:t>
            </a:r>
            <a:r>
              <a:rPr lang="en-US" sz="1200" dirty="0" err="1"/>
              <a:t>tercipta</a:t>
            </a:r>
            <a:r>
              <a:rPr lang="en-US" sz="1200" dirty="0"/>
              <a:t> </a:t>
            </a:r>
            <a:r>
              <a:rPr lang="en-US" sz="1200" dirty="0" err="1"/>
              <a:t>keamanan</a:t>
            </a:r>
            <a:r>
              <a:rPr lang="en-US" sz="1200" dirty="0"/>
              <a:t> &amp; </a:t>
            </a:r>
            <a:r>
              <a:rPr lang="en-US" sz="1200" dirty="0" err="1"/>
              <a:t>kenyamanan</a:t>
            </a:r>
            <a:r>
              <a:rPr lang="en-US" sz="1200" dirty="0"/>
              <a:t> </a:t>
            </a:r>
            <a:r>
              <a:rPr lang="en-US" sz="1200" dirty="0" err="1"/>
              <a:t>dalam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dirty="0"/>
              <a:t>.</a:t>
            </a:r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dirty="0" err="1"/>
              <a:t>Sarana-prasarana</a:t>
            </a:r>
            <a:r>
              <a:rPr lang="en-US" sz="1200" dirty="0"/>
              <a:t> yang </a:t>
            </a:r>
            <a:r>
              <a:rPr lang="en-US" sz="1200" dirty="0" err="1"/>
              <a:t>ada</a:t>
            </a:r>
            <a:r>
              <a:rPr lang="en-US" sz="1200" dirty="0"/>
              <a:t> di </a:t>
            </a:r>
            <a:r>
              <a:rPr lang="en-US" sz="1200" dirty="0" err="1"/>
              <a:t>sekolah</a:t>
            </a:r>
            <a:r>
              <a:rPr lang="en-US" sz="1200" dirty="0"/>
              <a:t> 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membahayakan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peserta</a:t>
            </a:r>
            <a:r>
              <a:rPr lang="en-US" sz="1200" dirty="0"/>
              <a:t> </a:t>
            </a:r>
            <a:r>
              <a:rPr lang="en-US" sz="1200" dirty="0" err="1"/>
              <a:t>didik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seluruh</a:t>
            </a:r>
            <a:r>
              <a:rPr lang="en-US" sz="1200" dirty="0"/>
              <a:t> </a:t>
            </a:r>
            <a:r>
              <a:rPr lang="en-US" sz="1200" dirty="0" err="1"/>
              <a:t>warga</a:t>
            </a:r>
            <a:r>
              <a:rPr lang="en-US" sz="1200" dirty="0"/>
              <a:t> </a:t>
            </a:r>
            <a:r>
              <a:rPr lang="en-US" sz="1200" dirty="0" err="1"/>
              <a:t>sekolah</a:t>
            </a:r>
            <a:endParaRPr lang="en-US" sz="1200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dirty="0" err="1"/>
              <a:t>Warga</a:t>
            </a:r>
            <a:r>
              <a:rPr lang="en-US" sz="1200" dirty="0"/>
              <a:t> </a:t>
            </a:r>
            <a:r>
              <a:rPr lang="en-US" sz="1200" dirty="0" err="1"/>
              <a:t>sekolah</a:t>
            </a:r>
            <a:r>
              <a:rPr lang="en-US" sz="1200" dirty="0"/>
              <a:t> </a:t>
            </a:r>
            <a:r>
              <a:rPr lang="en-US" sz="1200" dirty="0" err="1"/>
              <a:t>dapat</a:t>
            </a:r>
            <a:r>
              <a:rPr lang="en-US" sz="1200" dirty="0"/>
              <a:t> </a:t>
            </a:r>
            <a:r>
              <a:rPr lang="en-US" sz="1200" dirty="0" err="1"/>
              <a:t>menyelesaikan</a:t>
            </a:r>
            <a:r>
              <a:rPr lang="en-US" sz="1200" dirty="0"/>
              <a:t> </a:t>
            </a:r>
            <a:r>
              <a:rPr lang="en-US" sz="1200" dirty="0" err="1"/>
              <a:t>persoalan</a:t>
            </a:r>
            <a:r>
              <a:rPr lang="en-US" sz="1200" dirty="0"/>
              <a:t> yang </a:t>
            </a:r>
            <a:r>
              <a:rPr lang="en-US" sz="1200" dirty="0" err="1"/>
              <a:t>terjadi</a:t>
            </a:r>
            <a:r>
              <a:rPr lang="en-US" sz="1200" dirty="0"/>
              <a:t> </a:t>
            </a:r>
            <a:r>
              <a:rPr lang="en-US" sz="1200" dirty="0" err="1"/>
              <a:t>dengan</a:t>
            </a:r>
            <a:r>
              <a:rPr lang="en-US" sz="1200" dirty="0"/>
              <a:t> </a:t>
            </a:r>
            <a:r>
              <a:rPr lang="en-US" sz="1200" dirty="0" err="1"/>
              <a:t>pendekatan</a:t>
            </a:r>
            <a:r>
              <a:rPr lang="en-US" sz="1200" dirty="0"/>
              <a:t> </a:t>
            </a:r>
            <a:r>
              <a:rPr lang="en-US" sz="1200" dirty="0" err="1"/>
              <a:t>musyawarah-kekeluargaan</a:t>
            </a:r>
            <a:r>
              <a:rPr lang="en-US" sz="1200" dirty="0"/>
              <a:t> </a:t>
            </a:r>
            <a:r>
              <a:rPr lang="en-US" sz="1200" dirty="0" err="1"/>
              <a:t>sehingga</a:t>
            </a:r>
            <a:r>
              <a:rPr lang="en-US" sz="1200" dirty="0"/>
              <a:t> </a:t>
            </a:r>
            <a:r>
              <a:rPr lang="en-US" sz="1200" dirty="0" err="1"/>
              <a:t>terwujud</a:t>
            </a:r>
            <a:r>
              <a:rPr lang="en-US" sz="1200" dirty="0"/>
              <a:t> </a:t>
            </a:r>
            <a:r>
              <a:rPr lang="en-US" sz="1200" dirty="0" err="1"/>
              <a:t>kebaikan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semua</a:t>
            </a:r>
            <a:r>
              <a:rPr lang="en-US" sz="1200" dirty="0"/>
              <a:t> </a:t>
            </a:r>
            <a:r>
              <a:rPr lang="en-US" sz="1200" dirty="0" err="1"/>
              <a:t>pihak</a:t>
            </a:r>
            <a:r>
              <a:rPr lang="en-US" sz="1200" dirty="0"/>
              <a:t>.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 err="1"/>
              <a:t>Sekolah</a:t>
            </a:r>
            <a:r>
              <a:rPr lang="en-US" sz="1200" dirty="0"/>
              <a:t> </a:t>
            </a:r>
            <a:r>
              <a:rPr lang="en-US" sz="1200" dirty="0" err="1"/>
              <a:t>melibatkan</a:t>
            </a:r>
            <a:r>
              <a:rPr lang="en-US" sz="1200" dirty="0"/>
              <a:t> </a:t>
            </a:r>
            <a:r>
              <a:rPr lang="en-US" sz="1200" dirty="0" err="1"/>
              <a:t>semua</a:t>
            </a:r>
            <a:r>
              <a:rPr lang="en-US" sz="1200" dirty="0"/>
              <a:t> </a:t>
            </a:r>
            <a:r>
              <a:rPr lang="en-US" sz="1200" dirty="0" err="1"/>
              <a:t>unsur</a:t>
            </a:r>
            <a:r>
              <a:rPr lang="en-US" sz="1200" dirty="0"/>
              <a:t> </a:t>
            </a:r>
            <a:r>
              <a:rPr lang="en-US" sz="1200" dirty="0" err="1"/>
              <a:t>baik</a:t>
            </a:r>
            <a:r>
              <a:rPr lang="en-US" sz="1200" dirty="0"/>
              <a:t> orang </a:t>
            </a:r>
            <a:r>
              <a:rPr lang="en-US" sz="1200" dirty="0" err="1"/>
              <a:t>tua</a:t>
            </a:r>
            <a:r>
              <a:rPr lang="en-US" sz="1200" dirty="0"/>
              <a:t>, </a:t>
            </a:r>
            <a:r>
              <a:rPr lang="en-US" sz="1200" dirty="0" err="1" smtClean="0"/>
              <a:t>komite</a:t>
            </a:r>
            <a:r>
              <a:rPr lang="en-US" sz="1200" dirty="0" smtClean="0"/>
              <a:t>, </a:t>
            </a:r>
            <a:r>
              <a:rPr lang="en-US" sz="1200" dirty="0" err="1" smtClean="0"/>
              <a:t>dinas</a:t>
            </a:r>
            <a:r>
              <a:rPr lang="en-US" sz="1200" dirty="0"/>
              <a:t>, </a:t>
            </a:r>
            <a:r>
              <a:rPr lang="en-US" sz="1200" dirty="0" err="1"/>
              <a:t>majleis</a:t>
            </a:r>
            <a:r>
              <a:rPr lang="en-US" sz="1200" dirty="0"/>
              <a:t> </a:t>
            </a:r>
            <a:r>
              <a:rPr lang="en-US" sz="1200" dirty="0" err="1" smtClean="0"/>
              <a:t>dan</a:t>
            </a:r>
            <a:r>
              <a:rPr lang="en-US" sz="1200" dirty="0" smtClean="0"/>
              <a:t> </a:t>
            </a:r>
            <a:r>
              <a:rPr lang="en-US" sz="1200" dirty="0" err="1" smtClean="0"/>
              <a:t>masyarakat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631542" y="3483452"/>
            <a:ext cx="52977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itchFamily="2" charset="2"/>
              <a:buChar char="q"/>
            </a:pPr>
            <a:r>
              <a:rPr lang="en-US" sz="1200" dirty="0" err="1"/>
              <a:t>Terjalin</a:t>
            </a:r>
            <a:r>
              <a:rPr lang="en-US" sz="1200" dirty="0"/>
              <a:t> </a:t>
            </a:r>
            <a:r>
              <a:rPr lang="en-US" sz="1200" dirty="0" err="1"/>
              <a:t>budaya</a:t>
            </a:r>
            <a:r>
              <a:rPr lang="en-US" sz="1200" dirty="0"/>
              <a:t> </a:t>
            </a:r>
            <a:r>
              <a:rPr lang="en-US" sz="1200" dirty="0" err="1"/>
              <a:t>silaturrahmi</a:t>
            </a:r>
            <a:r>
              <a:rPr lang="en-US" sz="1200" dirty="0"/>
              <a:t> </a:t>
            </a:r>
            <a:r>
              <a:rPr lang="en-US" sz="1200" dirty="0" err="1"/>
              <a:t>antar</a:t>
            </a:r>
            <a:r>
              <a:rPr lang="en-US" sz="1200" dirty="0"/>
              <a:t> </a:t>
            </a:r>
            <a:r>
              <a:rPr lang="en-US" sz="1200" dirty="0" err="1"/>
              <a:t>warga</a:t>
            </a:r>
            <a:r>
              <a:rPr lang="en-US" sz="1200" dirty="0"/>
              <a:t> </a:t>
            </a:r>
            <a:r>
              <a:rPr lang="en-US" sz="1200" dirty="0" err="1"/>
              <a:t>sekolah</a:t>
            </a:r>
            <a:r>
              <a:rPr lang="en-US" sz="1200" dirty="0"/>
              <a:t>; guru-</a:t>
            </a:r>
            <a:r>
              <a:rPr lang="en-US" sz="1200" dirty="0" err="1"/>
              <a:t>karyawan</a:t>
            </a:r>
            <a:r>
              <a:rPr lang="en-US" sz="1200" dirty="0"/>
              <a:t>-</a:t>
            </a:r>
            <a:r>
              <a:rPr lang="en-US" sz="1200" dirty="0" err="1"/>
              <a:t>siswa</a:t>
            </a:r>
            <a:endParaRPr lang="en-US" sz="1200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dirty="0" err="1"/>
              <a:t>Terjalin</a:t>
            </a:r>
            <a:r>
              <a:rPr lang="en-US" sz="1200" dirty="0"/>
              <a:t> </a:t>
            </a:r>
            <a:r>
              <a:rPr lang="en-US" sz="1200" dirty="0" err="1"/>
              <a:t>persahabatan</a:t>
            </a:r>
            <a:r>
              <a:rPr lang="en-US" sz="1200" dirty="0"/>
              <a:t> </a:t>
            </a:r>
            <a:r>
              <a:rPr lang="en-US" sz="1200" dirty="0" err="1"/>
              <a:t>antar</a:t>
            </a:r>
            <a:r>
              <a:rPr lang="en-US" sz="1200" dirty="0"/>
              <a:t> </a:t>
            </a:r>
            <a:r>
              <a:rPr lang="en-US" sz="1200" dirty="0" err="1"/>
              <a:t>warga</a:t>
            </a:r>
            <a:r>
              <a:rPr lang="en-US" sz="1200" dirty="0"/>
              <a:t> </a:t>
            </a:r>
            <a:r>
              <a:rPr lang="en-US" sz="1200" dirty="0" err="1"/>
              <a:t>sekolah</a:t>
            </a:r>
            <a:r>
              <a:rPr lang="en-US" sz="1200" dirty="0"/>
              <a:t>; guru-</a:t>
            </a:r>
            <a:r>
              <a:rPr lang="en-US" sz="1200" dirty="0" err="1"/>
              <a:t>karyawan</a:t>
            </a:r>
            <a:r>
              <a:rPr lang="en-US" sz="1200" dirty="0"/>
              <a:t>-</a:t>
            </a:r>
            <a:r>
              <a:rPr lang="en-US" sz="1200" dirty="0" err="1"/>
              <a:t>siswa</a:t>
            </a:r>
            <a:endParaRPr lang="en-US" sz="1200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dirty="0" err="1"/>
              <a:t>Terwujud</a:t>
            </a:r>
            <a:r>
              <a:rPr lang="en-US" sz="1200" dirty="0"/>
              <a:t> </a:t>
            </a:r>
            <a:r>
              <a:rPr lang="en-US" sz="1200" dirty="0" err="1"/>
              <a:t>budaya</a:t>
            </a:r>
            <a:r>
              <a:rPr lang="en-US" sz="1200" dirty="0"/>
              <a:t> </a:t>
            </a:r>
            <a:r>
              <a:rPr lang="en-US" sz="1200" dirty="0" err="1"/>
              <a:t>saling</a:t>
            </a:r>
            <a:r>
              <a:rPr lang="en-US" sz="1200" dirty="0"/>
              <a:t> </a:t>
            </a:r>
            <a:r>
              <a:rPr lang="en-US" sz="1200" dirty="0" err="1"/>
              <a:t>maaf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memaafkan</a:t>
            </a:r>
            <a:r>
              <a:rPr lang="en-US" sz="1200" dirty="0"/>
              <a:t> </a:t>
            </a:r>
            <a:r>
              <a:rPr lang="en-US" sz="1200" dirty="0" err="1"/>
              <a:t>antar</a:t>
            </a:r>
            <a:r>
              <a:rPr lang="en-US" sz="1200" dirty="0"/>
              <a:t> </a:t>
            </a:r>
            <a:r>
              <a:rPr lang="en-US" sz="1200" dirty="0" err="1"/>
              <a:t>warga</a:t>
            </a:r>
            <a:r>
              <a:rPr lang="en-US" sz="1200" dirty="0"/>
              <a:t> </a:t>
            </a:r>
            <a:r>
              <a:rPr lang="en-US" sz="1200" dirty="0" err="1"/>
              <a:t>sekolah</a:t>
            </a:r>
            <a:endParaRPr lang="en-US" sz="1200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dirty="0" err="1"/>
              <a:t>Selalu</a:t>
            </a:r>
            <a:r>
              <a:rPr lang="en-US" sz="1200" dirty="0"/>
              <a:t> </a:t>
            </a:r>
            <a:r>
              <a:rPr lang="en-US" sz="1200" dirty="0" err="1"/>
              <a:t>mengedepankan</a:t>
            </a:r>
            <a:r>
              <a:rPr lang="en-US" sz="1200" dirty="0"/>
              <a:t> </a:t>
            </a:r>
            <a:r>
              <a:rPr lang="en-US" sz="1200" dirty="0" err="1"/>
              <a:t>musyawarah</a:t>
            </a:r>
            <a:r>
              <a:rPr lang="en-US" sz="1200" dirty="0"/>
              <a:t> </a:t>
            </a:r>
            <a:r>
              <a:rPr lang="en-US" sz="1200" dirty="0" err="1"/>
              <a:t>untuk</a:t>
            </a:r>
            <a:r>
              <a:rPr lang="en-US" sz="1200" dirty="0"/>
              <a:t> </a:t>
            </a:r>
            <a:r>
              <a:rPr lang="en-US" sz="1200" dirty="0" err="1"/>
              <a:t>meyelesaikan</a:t>
            </a:r>
            <a:r>
              <a:rPr lang="en-US" sz="1200" dirty="0"/>
              <a:t> </a:t>
            </a:r>
            <a:r>
              <a:rPr lang="en-US" sz="1200" dirty="0" err="1"/>
              <a:t>permasalahan</a:t>
            </a:r>
            <a:endParaRPr lang="en-US" sz="1200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dirty="0" err="1"/>
              <a:t>Bersahabat</a:t>
            </a:r>
            <a:r>
              <a:rPr lang="en-US" sz="1200" dirty="0"/>
              <a:t>, </a:t>
            </a:r>
            <a:r>
              <a:rPr lang="en-US" sz="1200" dirty="0" err="1"/>
              <a:t>berkawan</a:t>
            </a:r>
            <a:r>
              <a:rPr lang="en-US" sz="1200" dirty="0"/>
              <a:t> </a:t>
            </a:r>
            <a:r>
              <a:rPr lang="en-US" sz="1200" dirty="0" err="1"/>
              <a:t>tanpa</a:t>
            </a:r>
            <a:r>
              <a:rPr lang="en-US" sz="1200" dirty="0"/>
              <a:t> </a:t>
            </a:r>
            <a:r>
              <a:rPr lang="en-US" sz="1200" dirty="0" err="1"/>
              <a:t>pandang</a:t>
            </a:r>
            <a:r>
              <a:rPr lang="en-US" sz="1200" dirty="0"/>
              <a:t> </a:t>
            </a:r>
            <a:r>
              <a:rPr lang="en-US" sz="1200" dirty="0" err="1"/>
              <a:t>bulu</a:t>
            </a:r>
            <a:r>
              <a:rPr lang="en-US" sz="1200" dirty="0"/>
              <a:t> /</a:t>
            </a:r>
            <a:r>
              <a:rPr lang="en-US" sz="1200" dirty="0" err="1"/>
              <a:t>tidak</a:t>
            </a:r>
            <a:r>
              <a:rPr lang="en-US" sz="1200" dirty="0"/>
              <a:t> </a:t>
            </a:r>
            <a:r>
              <a:rPr lang="en-US" sz="1200" dirty="0" err="1"/>
              <a:t>pilih-pilih</a:t>
            </a:r>
            <a:r>
              <a:rPr lang="en-US" sz="1200" dirty="0"/>
              <a:t> </a:t>
            </a:r>
            <a:r>
              <a:rPr lang="en-US" sz="1200" dirty="0" err="1"/>
              <a:t>kawan</a:t>
            </a:r>
            <a:endParaRPr lang="en-US" sz="1200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dirty="0" err="1"/>
              <a:t>Kakak</a:t>
            </a:r>
            <a:r>
              <a:rPr lang="en-US" sz="1200" dirty="0"/>
              <a:t> </a:t>
            </a:r>
            <a:r>
              <a:rPr lang="en-US" sz="1200" dirty="0" err="1"/>
              <a:t>kelas</a:t>
            </a:r>
            <a:r>
              <a:rPr lang="en-US" sz="1200" dirty="0"/>
              <a:t> </a:t>
            </a:r>
            <a:r>
              <a:rPr lang="en-US" sz="1200" dirty="0" err="1"/>
              <a:t>menyayangi</a:t>
            </a:r>
            <a:r>
              <a:rPr lang="en-US" sz="1200" dirty="0"/>
              <a:t> </a:t>
            </a:r>
            <a:r>
              <a:rPr lang="en-US" sz="1200" dirty="0" err="1"/>
              <a:t>adik</a:t>
            </a:r>
            <a:r>
              <a:rPr lang="en-US" sz="1200" dirty="0"/>
              <a:t> </a:t>
            </a:r>
            <a:r>
              <a:rPr lang="en-US" sz="1200" dirty="0" err="1"/>
              <a:t>kelasnya</a:t>
            </a:r>
            <a:endParaRPr lang="en-US" sz="1200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dirty="0" err="1"/>
              <a:t>Adik</a:t>
            </a:r>
            <a:r>
              <a:rPr lang="en-US" sz="1200" dirty="0"/>
              <a:t> </a:t>
            </a:r>
            <a:r>
              <a:rPr lang="en-US" sz="1200" dirty="0" err="1"/>
              <a:t>kelas</a:t>
            </a:r>
            <a:r>
              <a:rPr lang="en-US" sz="1200" dirty="0"/>
              <a:t> </a:t>
            </a:r>
            <a:r>
              <a:rPr lang="en-US" sz="1200" dirty="0" err="1"/>
              <a:t>menghormati</a:t>
            </a:r>
            <a:r>
              <a:rPr lang="en-US" sz="1200" dirty="0"/>
              <a:t> </a:t>
            </a:r>
            <a:r>
              <a:rPr lang="en-US" sz="1200" dirty="0" err="1"/>
              <a:t>kakak</a:t>
            </a:r>
            <a:r>
              <a:rPr lang="en-US" sz="1200" dirty="0"/>
              <a:t> </a:t>
            </a:r>
            <a:r>
              <a:rPr lang="en-US" sz="1200" dirty="0" err="1"/>
              <a:t>kelasnya</a:t>
            </a:r>
            <a:endParaRPr lang="en-US" sz="1200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dirty="0" err="1"/>
              <a:t>Terbentuk</a:t>
            </a:r>
            <a:r>
              <a:rPr lang="en-US" sz="1200" dirty="0"/>
              <a:t> forum </a:t>
            </a:r>
            <a:r>
              <a:rPr lang="en-US" sz="1200" dirty="0" err="1"/>
              <a:t>silaturrahmi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kelompok-kelompok</a:t>
            </a:r>
            <a:r>
              <a:rPr lang="en-US" sz="1200" dirty="0"/>
              <a:t> </a:t>
            </a:r>
            <a:r>
              <a:rPr lang="en-US" sz="1200" dirty="0" err="1"/>
              <a:t>ilmiah</a:t>
            </a:r>
            <a:r>
              <a:rPr lang="en-US" sz="1200" dirty="0"/>
              <a:t> /</a:t>
            </a:r>
            <a:r>
              <a:rPr lang="en-US" sz="1200" dirty="0" err="1"/>
              <a:t>kelompok</a:t>
            </a:r>
            <a:r>
              <a:rPr lang="en-US" sz="1200" dirty="0"/>
              <a:t> </a:t>
            </a:r>
            <a:r>
              <a:rPr lang="en-US" sz="1200" dirty="0" err="1"/>
              <a:t>belajar</a:t>
            </a:r>
            <a:r>
              <a:rPr lang="en-US" sz="1200" dirty="0"/>
              <a:t> 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dirty="0" err="1"/>
              <a:t>Bersih</a:t>
            </a:r>
            <a:r>
              <a:rPr lang="en-US" sz="1200" dirty="0"/>
              <a:t> </a:t>
            </a:r>
            <a:r>
              <a:rPr lang="en-US" sz="1200" dirty="0" err="1"/>
              <a:t>dari</a:t>
            </a:r>
            <a:r>
              <a:rPr lang="en-US" sz="1200" dirty="0"/>
              <a:t> </a:t>
            </a:r>
            <a:r>
              <a:rPr lang="en-US" sz="1200" dirty="0" err="1"/>
              <a:t>kelompok-kelompok</a:t>
            </a:r>
            <a:r>
              <a:rPr lang="en-US" sz="1200" dirty="0"/>
              <a:t> </a:t>
            </a:r>
            <a:r>
              <a:rPr lang="en-US" sz="1200" dirty="0" err="1"/>
              <a:t>negatif</a:t>
            </a:r>
            <a:r>
              <a:rPr lang="en-US" sz="1200" dirty="0"/>
              <a:t>; </a:t>
            </a:r>
            <a:r>
              <a:rPr lang="en-US" sz="1200" dirty="0" err="1"/>
              <a:t>genk</a:t>
            </a:r>
            <a:r>
              <a:rPr lang="en-US" sz="1200" dirty="0"/>
              <a:t> </a:t>
            </a:r>
            <a:r>
              <a:rPr lang="en-US" sz="1200" dirty="0" err="1"/>
              <a:t>dan</a:t>
            </a:r>
            <a:r>
              <a:rPr lang="en-US" sz="1200" dirty="0"/>
              <a:t> </a:t>
            </a:r>
            <a:r>
              <a:rPr lang="en-US" sz="1200" dirty="0" err="1"/>
              <a:t>sikap</a:t>
            </a:r>
            <a:r>
              <a:rPr lang="en-US" sz="1200" dirty="0"/>
              <a:t> </a:t>
            </a:r>
            <a:r>
              <a:rPr lang="en-US" sz="1200" dirty="0" err="1"/>
              <a:t>premanisme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5186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382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533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Pembiasaan</a:t>
            </a:r>
            <a:r>
              <a:rPr lang="en-US" sz="3200" dirty="0" smtClean="0"/>
              <a:t> </a:t>
            </a:r>
            <a:r>
              <a:rPr lang="en-US" sz="3200" dirty="0" err="1" smtClean="0"/>
              <a:t>Budaya</a:t>
            </a:r>
            <a:r>
              <a:rPr lang="en-US" sz="3200" dirty="0" smtClean="0"/>
              <a:t> </a:t>
            </a:r>
            <a:r>
              <a:rPr lang="en-US" sz="3200" dirty="0" err="1" smtClean="0"/>
              <a:t>Karakter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04584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800" dirty="0" err="1" smtClean="0"/>
              <a:t>Manajemen</a:t>
            </a:r>
            <a:r>
              <a:rPr lang="en-US" sz="8800" dirty="0" smtClean="0"/>
              <a:t> </a:t>
            </a:r>
            <a:r>
              <a:rPr lang="en-US" sz="8800" dirty="0" err="1" smtClean="0"/>
              <a:t>Berbasis</a:t>
            </a:r>
            <a:r>
              <a:rPr lang="en-US" sz="8800" dirty="0" smtClean="0"/>
              <a:t> </a:t>
            </a:r>
            <a:r>
              <a:rPr lang="en-US" sz="8800" dirty="0" err="1" smtClean="0"/>
              <a:t>Sekolah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2239145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4676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7730835" y="4461165"/>
            <a:ext cx="0" cy="1676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16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299200"/>
            <a:ext cx="5143500" cy="5334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Peran</a:t>
            </a:r>
            <a:r>
              <a:rPr lang="en-US" sz="3200" dirty="0" smtClean="0"/>
              <a:t> Serta </a:t>
            </a:r>
            <a:r>
              <a:rPr lang="en-US" sz="3200" dirty="0" err="1" smtClean="0"/>
              <a:t>Masyarakat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187099" y="609600"/>
            <a:ext cx="2824615" cy="11430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F0"/>
                </a:solidFill>
              </a:rPr>
              <a:t>Wali</a:t>
            </a:r>
            <a:r>
              <a:rPr lang="en-US" sz="2400" b="1" dirty="0" smtClean="0">
                <a:solidFill>
                  <a:srgbClr val="00B0F0"/>
                </a:solidFill>
              </a:rPr>
              <a:t> </a:t>
            </a:r>
            <a:r>
              <a:rPr lang="en-US" sz="2400" b="1" dirty="0" err="1" smtClean="0">
                <a:solidFill>
                  <a:srgbClr val="00B0F0"/>
                </a:solidFill>
              </a:rPr>
              <a:t>Murid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3385" y="2007751"/>
            <a:ext cx="2824615" cy="1143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Tokoh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Masyarakat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3385" y="3962400"/>
            <a:ext cx="2824615" cy="16002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</a:rPr>
              <a:t>Lembaga</a:t>
            </a:r>
            <a:r>
              <a:rPr lang="en-US" sz="2400" dirty="0" smtClean="0">
                <a:solidFill>
                  <a:srgbClr val="002060"/>
                </a:solidFill>
              </a:rPr>
              <a:t> &amp; </a:t>
            </a:r>
            <a:r>
              <a:rPr lang="en-US" sz="2400" dirty="0" err="1" smtClean="0">
                <a:solidFill>
                  <a:srgbClr val="002060"/>
                </a:solidFill>
              </a:rPr>
              <a:t>Instansi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5402" y="3423672"/>
            <a:ext cx="4203395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buFont typeface="Wingdings" pitchFamily="2" charset="2"/>
              <a:buChar char="q"/>
            </a:pPr>
            <a:r>
              <a:rPr lang="en-US" sz="1200" b="1" dirty="0" err="1"/>
              <a:t>Polda</a:t>
            </a:r>
            <a:r>
              <a:rPr lang="en-US" sz="1200" b="1" dirty="0"/>
              <a:t> DIY</a:t>
            </a:r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b="1" dirty="0" err="1"/>
              <a:t>Polresta</a:t>
            </a:r>
            <a:r>
              <a:rPr lang="en-US" sz="1200" b="1" dirty="0"/>
              <a:t> Kota Yogyakarta</a:t>
            </a:r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b="1" dirty="0" err="1"/>
              <a:t>Polsek</a:t>
            </a:r>
            <a:r>
              <a:rPr lang="en-US" sz="1200" b="1" dirty="0"/>
              <a:t> </a:t>
            </a:r>
            <a:r>
              <a:rPr lang="en-US" sz="1200" b="1" dirty="0" err="1"/>
              <a:t>Wirobrajan</a:t>
            </a:r>
            <a:endParaRPr lang="en-US" sz="1200" b="1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id-ID" sz="1200" b="1" dirty="0"/>
              <a:t>SMA Muhammadiyah 7 Yogyakarta</a:t>
            </a:r>
            <a:endParaRPr lang="en-US" sz="1200" b="1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id-ID" sz="1200" b="1" dirty="0"/>
              <a:t>SMP Muhamamdiyah 3 Yogyakarta</a:t>
            </a:r>
            <a:endParaRPr lang="en-US" sz="1200" b="1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b="1" dirty="0" err="1"/>
              <a:t>Dinas</a:t>
            </a:r>
            <a:r>
              <a:rPr lang="en-US" sz="1200" b="1" dirty="0"/>
              <a:t> </a:t>
            </a:r>
            <a:r>
              <a:rPr lang="en-US" sz="1200" b="1" dirty="0" err="1"/>
              <a:t>pendidikan</a:t>
            </a:r>
            <a:r>
              <a:rPr lang="en-US" sz="1200" b="1" dirty="0"/>
              <a:t> Kota </a:t>
            </a:r>
            <a:r>
              <a:rPr lang="en-US" sz="1200" b="1" dirty="0" err="1"/>
              <a:t>dan</a:t>
            </a:r>
            <a:r>
              <a:rPr lang="en-US" sz="1200" b="1" dirty="0"/>
              <a:t> DIY</a:t>
            </a:r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b="1" dirty="0" err="1" smtClean="0"/>
              <a:t>Walikota</a:t>
            </a:r>
            <a:r>
              <a:rPr lang="en-US" sz="1200" b="1" dirty="0" smtClean="0"/>
              <a:t> Kota Yogyakarta</a:t>
            </a:r>
            <a:endParaRPr lang="en-US" sz="1200" b="1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b="1" dirty="0" err="1" smtClean="0"/>
              <a:t>Gubernur</a:t>
            </a:r>
            <a:r>
              <a:rPr lang="en-US" sz="1200" b="1" dirty="0" smtClean="0"/>
              <a:t> DIY</a:t>
            </a:r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b="1" dirty="0" smtClean="0"/>
              <a:t>DPRD DIY</a:t>
            </a:r>
            <a:endParaRPr lang="en-US" sz="1200" b="1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b="1" dirty="0" err="1"/>
              <a:t>Dinas</a:t>
            </a:r>
            <a:r>
              <a:rPr lang="en-US" sz="1200" b="1" dirty="0"/>
              <a:t> </a:t>
            </a:r>
            <a:r>
              <a:rPr lang="en-US" sz="1200" b="1" dirty="0" err="1"/>
              <a:t>Kesehatan</a:t>
            </a:r>
            <a:r>
              <a:rPr lang="en-US" sz="1200" b="1" dirty="0"/>
              <a:t> Kota </a:t>
            </a:r>
            <a:r>
              <a:rPr lang="en-US" sz="1200" b="1" dirty="0" err="1"/>
              <a:t>dan</a:t>
            </a:r>
            <a:r>
              <a:rPr lang="en-US" sz="1200" b="1" dirty="0"/>
              <a:t> DIY</a:t>
            </a:r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200" b="1" dirty="0"/>
              <a:t>BPPOM DIY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b="1" dirty="0" err="1"/>
              <a:t>Dishutbun</a:t>
            </a:r>
            <a:r>
              <a:rPr lang="en-US" sz="1200" b="1" dirty="0"/>
              <a:t> </a:t>
            </a:r>
            <a:r>
              <a:rPr lang="en-US" sz="1200" b="1" dirty="0" smtClean="0"/>
              <a:t>DIY</a:t>
            </a:r>
          </a:p>
          <a:p>
            <a:pPr marL="171450" indent="-171450">
              <a:buFont typeface="Wingdings" pitchFamily="2" charset="2"/>
              <a:buChar char="q"/>
            </a:pPr>
            <a:r>
              <a:rPr lang="en-US" sz="1200" b="1" dirty="0" err="1" smtClean="0"/>
              <a:t>Disperindagkoptan</a:t>
            </a:r>
            <a:r>
              <a:rPr lang="en-US" sz="1200" b="1" dirty="0" smtClean="0"/>
              <a:t> DIY</a:t>
            </a:r>
            <a:endParaRPr lang="en-US" sz="1200" b="1" dirty="0"/>
          </a:p>
          <a:p>
            <a:pPr marL="171450" indent="-171450">
              <a:buFont typeface="Wingdings" pitchFamily="2" charset="2"/>
              <a:buChar char="q"/>
            </a:pPr>
            <a:r>
              <a:rPr lang="en-US" sz="1200" b="1" dirty="0" err="1" smtClean="0"/>
              <a:t>Perbank</a:t>
            </a:r>
            <a:r>
              <a:rPr lang="en-US" sz="1200" b="1" dirty="0" smtClean="0"/>
              <a:t>-an: </a:t>
            </a:r>
            <a:r>
              <a:rPr lang="en-US" sz="1200" b="1" dirty="0" err="1" smtClean="0"/>
              <a:t>BRI,BPD,Muamallat,BRI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Sya,Bank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Jogja</a:t>
            </a:r>
            <a:endParaRPr lang="en-US" sz="1200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541517" y="631636"/>
            <a:ext cx="43020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n-US" sz="1400" b="1" dirty="0" err="1"/>
              <a:t>Komite</a:t>
            </a:r>
            <a:r>
              <a:rPr lang="en-US" sz="1400" b="1" dirty="0"/>
              <a:t> </a:t>
            </a:r>
            <a:r>
              <a:rPr lang="en-US" sz="1400" b="1" dirty="0" err="1"/>
              <a:t>Sekolah</a:t>
            </a:r>
            <a:endParaRPr lang="en-US" sz="1400" b="1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n-US" sz="1400" b="1" dirty="0" err="1"/>
              <a:t>Komite</a:t>
            </a:r>
            <a:r>
              <a:rPr lang="en-US" sz="1400" b="1" dirty="0"/>
              <a:t> &amp; </a:t>
            </a:r>
            <a:r>
              <a:rPr lang="en-US" sz="1400" b="1" dirty="0" err="1"/>
              <a:t>Gugus</a:t>
            </a:r>
            <a:r>
              <a:rPr lang="en-US" sz="1400" b="1" dirty="0"/>
              <a:t> </a:t>
            </a:r>
            <a:r>
              <a:rPr lang="en-US" sz="1400" b="1" dirty="0" err="1"/>
              <a:t>Tugas</a:t>
            </a:r>
            <a:r>
              <a:rPr lang="en-US" sz="1400" b="1" dirty="0"/>
              <a:t> </a:t>
            </a:r>
            <a:r>
              <a:rPr lang="en-US" sz="1400" b="1" dirty="0" err="1"/>
              <a:t>Sekolah</a:t>
            </a:r>
            <a:r>
              <a:rPr lang="en-US" sz="1400" b="1" dirty="0"/>
              <a:t> Ramah </a:t>
            </a:r>
            <a:r>
              <a:rPr lang="en-US" sz="1400" b="1" dirty="0" err="1"/>
              <a:t>Anak</a:t>
            </a:r>
            <a:endParaRPr lang="en-US" sz="1400" b="1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1400" b="1" dirty="0" err="1"/>
              <a:t>Humas</a:t>
            </a:r>
            <a:r>
              <a:rPr lang="en-US" sz="1400" b="1" dirty="0"/>
              <a:t> </a:t>
            </a:r>
            <a:r>
              <a:rPr lang="en-US" sz="1400" b="1" dirty="0" err="1"/>
              <a:t>Kelas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541518" y="1981200"/>
            <a:ext cx="468429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0" indent="-171450">
              <a:buFont typeface="Wingdings" pitchFamily="2" charset="2"/>
              <a:buChar char="q"/>
            </a:pPr>
            <a:r>
              <a:rPr lang="en-US" sz="1400" b="1" dirty="0" err="1"/>
              <a:t>Pimpinan</a:t>
            </a:r>
            <a:r>
              <a:rPr lang="en-US" sz="1400" b="1" dirty="0"/>
              <a:t> </a:t>
            </a:r>
            <a:r>
              <a:rPr lang="en-US" sz="1400" b="1" dirty="0" err="1"/>
              <a:t>Cabang</a:t>
            </a:r>
            <a:r>
              <a:rPr lang="en-US" sz="1400" b="1" dirty="0"/>
              <a:t> </a:t>
            </a:r>
            <a:r>
              <a:rPr lang="en-US" sz="1400" b="1" dirty="0" err="1"/>
              <a:t>Muhammadiyah</a:t>
            </a:r>
            <a:r>
              <a:rPr lang="en-US" sz="1400" b="1" dirty="0"/>
              <a:t> </a:t>
            </a:r>
            <a:r>
              <a:rPr lang="en-US" sz="1400" b="1" dirty="0" err="1"/>
              <a:t>Kec</a:t>
            </a:r>
            <a:r>
              <a:rPr lang="en-US" sz="1400" b="1" dirty="0"/>
              <a:t>. </a:t>
            </a:r>
            <a:r>
              <a:rPr lang="en-US" sz="1400" b="1" dirty="0" err="1"/>
              <a:t>Wirobrajan</a:t>
            </a:r>
            <a:endParaRPr lang="en-US" sz="1400" b="1" dirty="0"/>
          </a:p>
          <a:p>
            <a:pPr marL="171450" lvl="0" indent="-171450">
              <a:buFont typeface="Wingdings" pitchFamily="2" charset="2"/>
              <a:buChar char="q"/>
            </a:pPr>
            <a:r>
              <a:rPr lang="en-US" sz="1400" b="1" dirty="0" err="1"/>
              <a:t>Pimpinan</a:t>
            </a:r>
            <a:r>
              <a:rPr lang="en-US" sz="1400" b="1" dirty="0"/>
              <a:t> Ranting </a:t>
            </a:r>
            <a:r>
              <a:rPr lang="en-US" sz="1400" b="1" dirty="0" err="1"/>
              <a:t>Muhammadiyah</a:t>
            </a:r>
            <a:r>
              <a:rPr lang="en-US" sz="1400" b="1" dirty="0"/>
              <a:t> </a:t>
            </a:r>
            <a:r>
              <a:rPr lang="en-US" sz="1400" b="1" dirty="0" err="1"/>
              <a:t>Kel</a:t>
            </a:r>
            <a:r>
              <a:rPr lang="en-US" sz="1400" b="1" dirty="0"/>
              <a:t>. </a:t>
            </a:r>
            <a:r>
              <a:rPr lang="en-US" sz="1400" b="1" dirty="0" err="1"/>
              <a:t>Wirobrajan</a:t>
            </a:r>
            <a:endParaRPr lang="en-US" sz="1400" b="1" dirty="0"/>
          </a:p>
          <a:p>
            <a:pPr marL="171450" indent="-171450">
              <a:buFont typeface="Wingdings" pitchFamily="2" charset="2"/>
              <a:buChar char="q"/>
            </a:pPr>
            <a:r>
              <a:rPr lang="en-US" sz="1400" b="1" dirty="0" err="1"/>
              <a:t>Takmir</a:t>
            </a:r>
            <a:r>
              <a:rPr lang="en-US" sz="1400" b="1" dirty="0"/>
              <a:t> Masjid </a:t>
            </a:r>
            <a:r>
              <a:rPr lang="en-US" sz="1400" b="1" dirty="0" err="1" smtClean="0"/>
              <a:t>Muhajirin</a:t>
            </a:r>
            <a:endParaRPr lang="en-US" sz="1400" b="1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en-US" sz="1400" b="1" dirty="0" smtClean="0"/>
              <a:t>RT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RW </a:t>
            </a:r>
            <a:r>
              <a:rPr lang="en-US" sz="1400" b="1" dirty="0" err="1" smtClean="0"/>
              <a:t>sekitar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sekolah</a:t>
            </a:r>
            <a:endParaRPr lang="en-US" sz="1400" b="1" dirty="0" smtClean="0"/>
          </a:p>
          <a:p>
            <a:pPr marL="171450" indent="-171450">
              <a:buFont typeface="Wingdings" pitchFamily="2" charset="2"/>
              <a:buChar char="q"/>
            </a:pPr>
            <a:r>
              <a:rPr lang="en-US" sz="1400" b="1" dirty="0" err="1" smtClean="0"/>
              <a:t>Masyarakat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sekitar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sekolah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551032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SDM WIROBRAJAN 3\FOTO DOK\IMG_20170611_1541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4400" y="381000"/>
            <a:ext cx="7315200" cy="6172200"/>
          </a:xfrm>
        </p:spPr>
      </p:pic>
      <p:sp>
        <p:nvSpPr>
          <p:cNvPr id="5" name="Rectangle 4"/>
          <p:cNvSpPr/>
          <p:nvPr/>
        </p:nvSpPr>
        <p:spPr>
          <a:xfrm>
            <a:off x="990600" y="457200"/>
            <a:ext cx="4267200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MENGASAH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KECERDASAN</a:t>
            </a: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en-US" sz="5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SPIRITUAL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3581400" y="0"/>
            <a:ext cx="5334000" cy="2209800"/>
          </a:xfrm>
        </p:spPr>
        <p:txBody>
          <a:bodyPr/>
          <a:lstStyle/>
          <a:p>
            <a:pPr algn="l" eaLnBrk="1" hangingPunct="1"/>
            <a:r>
              <a:rPr lang="en-US" b="1" dirty="0" smtClean="0"/>
              <a:t>PENGUATAN </a:t>
            </a:r>
            <a:r>
              <a:rPr lang="en-US" sz="4800" b="1" dirty="0" smtClean="0">
                <a:latin typeface="Arial Black" pitchFamily="34" charset="0"/>
              </a:rPr>
              <a:t>PENDIDIKAN </a:t>
            </a:r>
            <a:br>
              <a:rPr lang="en-US" sz="4800" b="1" dirty="0" smtClean="0">
                <a:latin typeface="Arial Black" pitchFamily="34" charset="0"/>
              </a:rPr>
            </a:br>
            <a:r>
              <a:rPr lang="en-US" sz="4800" b="1" dirty="0" smtClean="0">
                <a:latin typeface="Arial Black" pitchFamily="34" charset="0"/>
              </a:rPr>
              <a:t>KARAKTER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3724766" y="2325285"/>
            <a:ext cx="4267200" cy="501318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SD MUHAMMADIYAH</a:t>
            </a:r>
          </a:p>
        </p:txBody>
      </p:sp>
      <p:pic>
        <p:nvPicPr>
          <p:cNvPr id="4" name="Content Placeholder 3" descr="D:\SDM WIROBRAJAN 3\FOTO DOK\20170612_071451.jpg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57601"/>
            <a:ext cx="4876800" cy="3200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:\SDM WIROBRAJAN 3\FOTO DOK\20170612_07055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4958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0" name="Picture 3" descr="D:\SDM WIROBRAJAN 3\FOTO DOK\IMG-20170621-WA004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639532" y="2826603"/>
            <a:ext cx="5169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70C0"/>
                </a:solidFill>
                <a:latin typeface="Adobe Gothic Std B" pitchFamily="34" charset="-128"/>
                <a:ea typeface="Adobe Gothic Std B" pitchFamily="34" charset="-128"/>
              </a:rPr>
              <a:t>WIROBRAJAN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eaLnBrk="1" hangingPunct="1"/>
            <a:r>
              <a:rPr lang="en-US" smtClean="0"/>
              <a:t>BELAJAR BERBUDAYA</a:t>
            </a:r>
          </a:p>
        </p:txBody>
      </p:sp>
      <p:pic>
        <p:nvPicPr>
          <p:cNvPr id="17411" name="Picture 2" descr="D:\SDM WIROBRAJAN 3\FOTO DOK\20170509_075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26013" y="4191000"/>
            <a:ext cx="4217987" cy="2667000"/>
          </a:xfrm>
        </p:spPr>
      </p:pic>
      <p:pic>
        <p:nvPicPr>
          <p:cNvPr id="17412" name="Picture 4" descr="D:\SDM WIROBRAJAN 3\FOTO DOK\20170509_07565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143000"/>
            <a:ext cx="3352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D:\SDM WIROBRAJAN 3\FOTO DOK\20170509_07570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191000"/>
            <a:ext cx="457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7" descr="D:\SDM WIROBRAJAN 3\FOTO DOK\IMG-20170305-WA003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066800"/>
            <a:ext cx="5181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SDM WIROBRAJAN 3\FOTO DOK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096000" cy="4568825"/>
          </a:xfrm>
        </p:spPr>
      </p:pic>
      <p:pic>
        <p:nvPicPr>
          <p:cNvPr id="18435" name="Picture 6" descr="D:\SDM WIROBRAJAN 3\FOTO DOK\IMG-20170317-WA01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48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D:\SDM WIROBRAJAN 3\FOTO DOK\IMG-20170317-WA01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41910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4" descr="D:\SDM WIROBRAJAN 3\FOTO DOK\IMG-20170317-WA004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209800"/>
            <a:ext cx="3048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D:\SDM WIROBRAJAN 3\FOTO DOK\IMG-20170318-WA00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37147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0" descr="D:\SDM WIROBRAJAN 3\20170513_13185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4572000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3276600"/>
            <a:ext cx="72594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BELAJAR DENGAN ALAM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 descr="D:\SDM WIROBRAJAN 3\FOTO DOK\IMG-20170223-WA001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685800"/>
            <a:ext cx="2546350" cy="5562600"/>
          </a:xfrm>
        </p:spPr>
      </p:pic>
      <p:pic>
        <p:nvPicPr>
          <p:cNvPr id="19459" name="Picture 4" descr="D:\SDM WIROBRAJAN 3\FOTO DOK\IMG-20170222-WA002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200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24200" y="4953000"/>
            <a:ext cx="60198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Rounded MT Bold" pitchFamily="34" charset="0"/>
                <a:cs typeface="+mn-cs"/>
              </a:rPr>
              <a:t>BELAJAR TANGGUNGJAWAB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9461" name="Picture 7" descr="D:\SDM WIROBRAJAN 3\FOTO DOK\IMG-20170222-WA002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254635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BELAJAR DISIPLIN &amp; BERKARAKTER</a:t>
            </a:r>
          </a:p>
        </p:txBody>
      </p:sp>
      <p:pic>
        <p:nvPicPr>
          <p:cNvPr id="20483" name="Picture 2" descr="D:\SDM WIROBRAJAN 3\FOTO DOK\IMG-20170621-WA00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905000"/>
            <a:ext cx="4525963" cy="4525963"/>
          </a:xfrm>
        </p:spPr>
      </p:pic>
      <p:pic>
        <p:nvPicPr>
          <p:cNvPr id="20484" name="Picture 3" descr="D:\SDM WIROBRAJAN 3\FOTO DOK\IMG-20170621-WA004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191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D:\SDM WIROBRAJAN 3\FOTO DOK\IMG-20170711-WA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0"/>
            <a:ext cx="7543800" cy="6858000"/>
          </a:xfrm>
        </p:spPr>
      </p:pic>
      <p:sp>
        <p:nvSpPr>
          <p:cNvPr id="2" name="Rectangle 1"/>
          <p:cNvSpPr/>
          <p:nvPr/>
        </p:nvSpPr>
        <p:spPr>
          <a:xfrm>
            <a:off x="722544" y="4953000"/>
            <a:ext cx="7327262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Pocil</a:t>
            </a:r>
            <a:r>
              <a: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Wibraga</a:t>
            </a:r>
            <a:r>
              <a: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Foto</a:t>
            </a:r>
            <a:r>
              <a: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Bersama</a:t>
            </a:r>
            <a:r>
              <a: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en-US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Bapak</a:t>
            </a:r>
            <a:r>
              <a: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Kapolda</a:t>
            </a:r>
            <a:r>
              <a: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DIY &amp; </a:t>
            </a:r>
          </a:p>
          <a:p>
            <a:pPr algn="r">
              <a:defRPr/>
            </a:pPr>
            <a:r>
              <a:rPr lang="en-US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Bapak</a:t>
            </a:r>
            <a:r>
              <a: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Arif</a:t>
            </a:r>
            <a:r>
              <a: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Noorhartanto</a:t>
            </a:r>
            <a:r>
              <a: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(</a:t>
            </a:r>
            <a:r>
              <a:rPr lang="en-US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Wakil</a:t>
            </a:r>
            <a:r>
              <a: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</a:t>
            </a:r>
            <a:r>
              <a:rPr lang="en-US" sz="2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Ketua</a:t>
            </a:r>
            <a:r>
              <a:rPr lang="en-US" sz="2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 DPRD DIY)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MG_20170818_21534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0" y="380999"/>
            <a:ext cx="6947985" cy="620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21625" y="3650017"/>
            <a:ext cx="3355575" cy="830997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Pocil</a:t>
            </a:r>
            <a:r>
              <a:rPr lang="en-US" sz="1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Wibraga</a:t>
            </a:r>
            <a:r>
              <a:rPr lang="en-US" sz="1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en-US" sz="1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Tampil</a:t>
            </a:r>
            <a:r>
              <a:rPr lang="en-US" sz="1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 </a:t>
            </a:r>
            <a:r>
              <a:rPr lang="en-US" sz="1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Gedung</a:t>
            </a:r>
            <a:r>
              <a:rPr lang="en-US" sz="1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600" b="1" cap="none" spc="0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Agung</a:t>
            </a:r>
            <a:endParaRPr lang="en-US" sz="1600" b="1" cap="none" spc="0" dirty="0" smtClean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16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Yogyakarta, 17-8-2017</a:t>
            </a:r>
            <a:endParaRPr lang="en-US" sz="1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666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6400800" cy="990600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HASIL UJIAN SEKOLAH DAERAH </a:t>
            </a:r>
            <a:br>
              <a:rPr lang="en-US" sz="2400" b="1" dirty="0" smtClean="0"/>
            </a:br>
            <a:r>
              <a:rPr lang="en-US" sz="2400" b="1" dirty="0" smtClean="0"/>
              <a:t>SD MUHAMMADIYAH WIROBRAJAN 3</a:t>
            </a:r>
            <a:br>
              <a:rPr lang="en-US" sz="2400" b="1" dirty="0" smtClean="0"/>
            </a:br>
            <a:r>
              <a:rPr lang="en-US" sz="2400" b="1" dirty="0" smtClean="0"/>
              <a:t>TAHUN 2016-2017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066800"/>
          <a:ext cx="6096000" cy="113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94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NILAI </a:t>
                      </a:r>
                      <a:r>
                        <a:rPr lang="en-US" sz="1800" dirty="0" smtClean="0"/>
                        <a:t>RATA-RATA SEKOLAH</a:t>
                      </a:r>
                      <a:endParaRPr lang="en-US" sz="1800" dirty="0"/>
                    </a:p>
                  </a:txBody>
                  <a:tcPr marT="45733" marB="4573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9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B.INDO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MTK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IPA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JML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</a:tr>
              <a:tr h="3963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77,11</a:t>
                      </a:r>
                      <a:endParaRPr lang="en-US" sz="2000" dirty="0"/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76,74</a:t>
                      </a:r>
                      <a:endParaRPr lang="en-US" sz="2000" dirty="0"/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86,92</a:t>
                      </a:r>
                      <a:endParaRPr lang="en-US" sz="2000" dirty="0"/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240,77</a:t>
                      </a:r>
                      <a:endParaRPr lang="en-US" sz="2000" dirty="0"/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2209800"/>
          <a:ext cx="6096000" cy="113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94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NILAI </a:t>
                      </a:r>
                      <a:r>
                        <a:rPr lang="en-US" sz="1800" dirty="0" smtClean="0"/>
                        <a:t>TERTINGGI SEKOLAH</a:t>
                      </a:r>
                      <a:endParaRPr lang="en-US" sz="1800" dirty="0"/>
                    </a:p>
                  </a:txBody>
                  <a:tcPr marT="45733" marB="4573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9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B.INDO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MTK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IPA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JML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</a:tr>
              <a:tr h="3963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90,0</a:t>
                      </a:r>
                      <a:endParaRPr lang="en-US" sz="2000" dirty="0"/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100</a:t>
                      </a:r>
                      <a:endParaRPr lang="en-US" sz="2000" dirty="0"/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97,5</a:t>
                      </a:r>
                      <a:endParaRPr lang="en-US" sz="2000" dirty="0"/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281,0</a:t>
                      </a:r>
                      <a:endParaRPr lang="en-US" sz="2000" dirty="0"/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524000" y="3352800"/>
          <a:ext cx="6096000" cy="113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94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NILAI </a:t>
                      </a:r>
                      <a:r>
                        <a:rPr lang="en-US" sz="1800" dirty="0" smtClean="0"/>
                        <a:t>TERRENDAH SEKOLAH</a:t>
                      </a:r>
                      <a:endParaRPr lang="en-US" sz="1800" dirty="0"/>
                    </a:p>
                  </a:txBody>
                  <a:tcPr marT="45733" marB="4573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9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B.INDO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MTK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IPA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JML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635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60,0</a:t>
                      </a:r>
                      <a:endParaRPr lang="en-US" sz="2000" dirty="0"/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35,0</a:t>
                      </a:r>
                      <a:endParaRPr lang="en-US" sz="2000" dirty="0"/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65,0</a:t>
                      </a:r>
                      <a:endParaRPr lang="en-US" sz="2000" dirty="0"/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 Rounded MT Bold" pitchFamily="34" charset="0"/>
                        </a:rPr>
                        <a:t>170,5</a:t>
                      </a:r>
                      <a:endParaRPr lang="en-US" sz="2000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0" y="4495800"/>
          <a:ext cx="6096000" cy="1836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6586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PRINGKAT </a:t>
                      </a:r>
                      <a:r>
                        <a:rPr lang="en-US" sz="1800" dirty="0" smtClean="0"/>
                        <a:t>SEKOLAH</a:t>
                      </a:r>
                      <a:endParaRPr lang="en-US" sz="1800" dirty="0"/>
                    </a:p>
                  </a:txBody>
                  <a:tcPr marT="45733" marB="4573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658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DIY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KOTA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SDM SE-YK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UPT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0123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 Rounded MT Bold" pitchFamily="34" charset="0"/>
                        </a:rPr>
                        <a:t>8</a:t>
                      </a:r>
                      <a:endParaRPr lang="en-US" sz="40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 Rounded MT Bold" pitchFamily="34" charset="0"/>
                        </a:rPr>
                        <a:t>3</a:t>
                      </a:r>
                      <a:endParaRPr lang="en-US" sz="40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 Rounded MT Bold" pitchFamily="34" charset="0"/>
                        </a:rPr>
                        <a:t>2</a:t>
                      </a:r>
                      <a:endParaRPr lang="en-US" sz="40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37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Rounded MT Bold" pitchFamily="34" charset="0"/>
                        </a:rPr>
                        <a:t>…</a:t>
                      </a:r>
                      <a:endParaRPr lang="en-US" sz="12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 Rounded MT Bold" pitchFamily="34" charset="0"/>
                        </a:rPr>
                        <a:t>186 SDN-S</a:t>
                      </a:r>
                      <a:endParaRPr lang="en-US" sz="12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Rounded MT Bold" pitchFamily="34" charset="0"/>
                        </a:rPr>
                        <a:t>36 SDM</a:t>
                      </a:r>
                      <a:endParaRPr lang="en-US" sz="12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Rounded MT Bold" pitchFamily="34" charset="0"/>
                        </a:rPr>
                        <a:t>42 SDN-S</a:t>
                      </a:r>
                      <a:endParaRPr lang="en-US" sz="12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76200"/>
            <a:ext cx="6400800" cy="914400"/>
          </a:xfrm>
          <a:solidFill>
            <a:srgbClr val="FFFF0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 smtClean="0"/>
              <a:t>HASIL </a:t>
            </a:r>
            <a:r>
              <a:rPr lang="id-ID" sz="2400" b="1" dirty="0" smtClean="0"/>
              <a:t>USBN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SD MUHAMMADIYAH WIROBRAJAN 3</a:t>
            </a:r>
            <a:br>
              <a:rPr lang="en-US" sz="2400" b="1" dirty="0" smtClean="0"/>
            </a:br>
            <a:r>
              <a:rPr lang="en-US" sz="2400" b="1" dirty="0" smtClean="0"/>
              <a:t>TAHUN 201</a:t>
            </a:r>
            <a:r>
              <a:rPr lang="id-ID" sz="2400" b="1" dirty="0" smtClean="0"/>
              <a:t>7</a:t>
            </a:r>
            <a:r>
              <a:rPr lang="en-US" sz="2400" b="1" dirty="0" smtClean="0"/>
              <a:t>-201</a:t>
            </a:r>
            <a:r>
              <a:rPr lang="id-ID" sz="2400" b="1" dirty="0" smtClean="0"/>
              <a:t>8</a:t>
            </a:r>
            <a:endParaRPr lang="en-US" sz="2400" b="1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4343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020416"/>
              </p:ext>
            </p:extLst>
          </p:nvPr>
        </p:nvGraphicFramePr>
        <p:xfrm>
          <a:off x="1524000" y="1066800"/>
          <a:ext cx="6096000" cy="113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94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NILAI </a:t>
                      </a:r>
                      <a:r>
                        <a:rPr lang="en-US" sz="1800" dirty="0" smtClean="0"/>
                        <a:t>RATA-RATA SEKOLAH</a:t>
                      </a:r>
                      <a:endParaRPr lang="en-US" sz="1800" dirty="0"/>
                    </a:p>
                  </a:txBody>
                  <a:tcPr marT="45733" marB="4573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9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B.INDO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MTK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IPA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JML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</a:tr>
              <a:tr h="39635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33" marB="45733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135385"/>
              </p:ext>
            </p:extLst>
          </p:nvPr>
        </p:nvGraphicFramePr>
        <p:xfrm>
          <a:off x="1524000" y="2286000"/>
          <a:ext cx="6096000" cy="113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94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NILAI </a:t>
                      </a:r>
                      <a:r>
                        <a:rPr lang="en-US" sz="1800" dirty="0" smtClean="0"/>
                        <a:t>TERTINGGI SEKOLAH</a:t>
                      </a:r>
                      <a:endParaRPr lang="en-US" sz="1800" dirty="0"/>
                    </a:p>
                  </a:txBody>
                  <a:tcPr marT="45733" marB="4573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9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B.INDO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MTK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IPA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JML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</a:tr>
              <a:tr h="39635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33" marB="45733" anchor="ctr"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840652"/>
              </p:ext>
            </p:extLst>
          </p:nvPr>
        </p:nvGraphicFramePr>
        <p:xfrm>
          <a:off x="1524000" y="3505200"/>
          <a:ext cx="6096000" cy="1138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944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NILAI </a:t>
                      </a:r>
                      <a:r>
                        <a:rPr lang="en-US" sz="1800" dirty="0" smtClean="0"/>
                        <a:t>TERRENDAH SEKOLAH</a:t>
                      </a:r>
                      <a:endParaRPr lang="en-US" sz="1800" dirty="0"/>
                    </a:p>
                  </a:txBody>
                  <a:tcPr marT="45733" marB="4573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9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B.INDO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MTK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IPA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JML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96351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089168"/>
              </p:ext>
            </p:extLst>
          </p:nvPr>
        </p:nvGraphicFramePr>
        <p:xfrm>
          <a:off x="1524000" y="4724400"/>
          <a:ext cx="6096000" cy="1836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65862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DATA</a:t>
                      </a:r>
                      <a:r>
                        <a:rPr lang="en-US" sz="1800" baseline="0" dirty="0" smtClean="0"/>
                        <a:t> PRINGKAT </a:t>
                      </a:r>
                      <a:r>
                        <a:rPr lang="en-US" sz="1800" dirty="0" smtClean="0"/>
                        <a:t>SEKOLAH</a:t>
                      </a:r>
                      <a:endParaRPr lang="en-US" sz="1800" dirty="0"/>
                    </a:p>
                  </a:txBody>
                  <a:tcPr marT="45733" marB="45733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658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DIY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KOTA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SDM SE-YK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Arial Rounded MT Bold" pitchFamily="34" charset="0"/>
                        </a:rPr>
                        <a:t>UPT</a:t>
                      </a:r>
                      <a:endParaRPr lang="en-US" sz="18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01235"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4000" b="1" dirty="0" smtClean="0">
                          <a:latin typeface="Arial Rounded MT Bold" pitchFamily="34" charset="0"/>
                        </a:rPr>
                        <a:t>4</a:t>
                      </a:r>
                      <a:endParaRPr lang="en-US" sz="40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 Rounded MT Bold" pitchFamily="34" charset="0"/>
                        </a:rPr>
                        <a:t>3</a:t>
                      </a:r>
                      <a:endParaRPr lang="en-US" sz="40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smtClean="0">
                          <a:latin typeface="Arial Rounded MT Bold" pitchFamily="34" charset="0"/>
                        </a:rPr>
                        <a:t>2</a:t>
                      </a:r>
                      <a:endParaRPr lang="en-US" sz="40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0378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Rounded MT Bold" pitchFamily="34" charset="0"/>
                        </a:rPr>
                        <a:t>…</a:t>
                      </a:r>
                      <a:endParaRPr lang="en-US" sz="12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latin typeface="Arial Rounded MT Bold" pitchFamily="34" charset="0"/>
                        </a:rPr>
                        <a:t>186 SDN-S</a:t>
                      </a:r>
                      <a:endParaRPr lang="en-US" sz="12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Rounded MT Bold" pitchFamily="34" charset="0"/>
                        </a:rPr>
                        <a:t>36 SDM</a:t>
                      </a:r>
                      <a:endParaRPr lang="en-US" sz="12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Arial Rounded MT Bold" pitchFamily="34" charset="0"/>
                        </a:rPr>
                        <a:t>42 SDN-S</a:t>
                      </a:r>
                      <a:endParaRPr lang="en-US" sz="1200" b="1" dirty="0">
                        <a:latin typeface="Arial Rounded MT Bold" pitchFamily="34" charset="0"/>
                      </a:endParaRPr>
                    </a:p>
                  </a:txBody>
                  <a:tcPr marT="45733" marB="45733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5862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71596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10 BESAR KOTA SDN-S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3303164"/>
              </p:ext>
            </p:extLst>
          </p:nvPr>
        </p:nvGraphicFramePr>
        <p:xfrm>
          <a:off x="990600" y="1219200"/>
          <a:ext cx="7467600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810000"/>
                <a:gridCol w="990600"/>
                <a:gridCol w="12954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NAMA SEKOLAH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SISWA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JML</a:t>
                      </a:r>
                      <a:r>
                        <a:rPr lang="en-US" sz="1800" baseline="0" dirty="0" smtClean="0"/>
                        <a:t> NILAI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MUHAMMADIYAH SAPEN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261,20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SDN UNGARAN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245,50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SDN SURYODININGRATAN 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242,89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MUHAMMADIYAH SAGAN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242,55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SDN</a:t>
                      </a:r>
                      <a:r>
                        <a:rPr lang="en-US" sz="1800" baseline="0" dirty="0" smtClean="0"/>
                        <a:t> NGABEAN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242,52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SDN MENDUNGAN 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242,19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SDN BOBKRI GONDOLAYU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241,16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6575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8</a:t>
                      </a:r>
                      <a:endParaRPr lang="en-US" sz="18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SD MUHAMMADIYAH WIROBRAJAN 3</a:t>
                      </a:r>
                      <a:endParaRPr lang="en-US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121</a:t>
                      </a:r>
                      <a:endParaRPr lang="en-US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240,77</a:t>
                      </a:r>
                      <a:endParaRPr lang="en-US" sz="1800" b="1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MUHAMMADIYAH SOKONANDI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239,41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PANGUDILUHUR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238,87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715962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FFFF00"/>
                </a:solidFill>
              </a:rPr>
              <a:t>10 BESAR SD MUHAMMADIYAH SE-KOTA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9558204"/>
              </p:ext>
            </p:extLst>
          </p:nvPr>
        </p:nvGraphicFramePr>
        <p:xfrm>
          <a:off x="990600" y="1219200"/>
          <a:ext cx="7467600" cy="44910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886200"/>
                <a:gridCol w="914400"/>
                <a:gridCol w="1371600"/>
                <a:gridCol w="685800"/>
              </a:tblGrid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NAMA SEKOLAH</a:t>
                      </a:r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SISWA</a:t>
                      </a:r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JML</a:t>
                      </a:r>
                      <a:r>
                        <a:rPr lang="en-US" sz="1800" baseline="0" dirty="0" smtClean="0"/>
                        <a:t> NILAI</a:t>
                      </a:r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4" marB="45724" anchor="ctr"/>
                </a:tc>
              </a:tr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MUHAMMADIYAH SAPEN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129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261,20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</a:tr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MUHAMMADIYAH SAGAN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242,55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/>
                </a:tc>
              </a:tr>
              <a:tr h="41141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3</a:t>
                      </a:r>
                      <a:endParaRPr lang="en-US" sz="1800" b="0" dirty="0"/>
                    </a:p>
                  </a:txBody>
                  <a:tcPr marT="45724" marB="45724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SD MUHAMMADIYAH WIROBRAJAN 3</a:t>
                      </a:r>
                      <a:endParaRPr lang="en-US" sz="1800" b="1" dirty="0"/>
                    </a:p>
                  </a:txBody>
                  <a:tcPr marT="45724" marB="4572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121</a:t>
                      </a:r>
                      <a:endParaRPr lang="en-US" sz="1800" b="1" dirty="0"/>
                    </a:p>
                  </a:txBody>
                  <a:tcPr marT="45724" marB="4572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240,77</a:t>
                      </a:r>
                      <a:endParaRPr lang="en-US" sz="1800" b="1" dirty="0"/>
                    </a:p>
                  </a:txBody>
                  <a:tcPr marT="45724" marB="45724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T="45724" marB="45724"/>
                </a:tc>
              </a:tr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MUHAMMADIYAH SOKONANDI 1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81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239,41 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/>
                </a:tc>
              </a:tr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MUHAMMADIYAH NITIKAN 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106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237,34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/>
                </a:tc>
              </a:tr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MUHAMMADIYAH SURONATAN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236,27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/>
                </a:tc>
              </a:tr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SD MUHAMMADIYAH SOKONANDI 2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75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236,02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/>
                </a:tc>
              </a:tr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SD MUHAMMADIYAH NGUPASAN 1</a:t>
                      </a:r>
                      <a:endParaRPr lang="en-US" sz="1800" b="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21</a:t>
                      </a:r>
                      <a:endParaRPr lang="en-US" sz="1800" b="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230,80</a:t>
                      </a:r>
                      <a:endParaRPr lang="en-US" sz="1800" b="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T="45724" marB="45724"/>
                </a:tc>
              </a:tr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MUHAMMADIYAH NGUPASAN 2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229,70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/>
                </a:tc>
              </a:tr>
              <a:tr h="3708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MUHAMMADIYAH PAKEL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67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229,14</a:t>
                      </a:r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/>
                </a:tc>
              </a:tr>
              <a:tr h="370875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FFBD6F-B651-4BAC-BB88-E1C8CE87CA45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115888"/>
            <a:ext cx="8643938" cy="725487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3200" dirty="0" smtClean="0">
                <a:solidFill>
                  <a:srgbClr val="FFFF00"/>
                </a:solidFill>
                <a:latin typeface="Bernard MT Condensed" pitchFamily="18" charset="0"/>
                <a:cs typeface="Aharoni" pitchFamily="2" charset="-79"/>
              </a:rPr>
              <a:t>PROFIL SD MUHAMMADIYAH WIROBRAJAN 3</a:t>
            </a:r>
            <a:r>
              <a:rPr lang="en-US" sz="3200" dirty="0" smtClean="0">
                <a:solidFill>
                  <a:srgbClr val="FFFF00"/>
                </a:solidFill>
                <a:latin typeface="Bernard MT Condensed" pitchFamily="18" charset="0"/>
                <a:cs typeface="Aharoni" pitchFamily="2" charset="-79"/>
              </a:rPr>
              <a:t> Th. 2018-2019</a:t>
            </a:r>
            <a:endParaRPr lang="id-ID" sz="3200" dirty="0">
              <a:solidFill>
                <a:srgbClr val="FFFF00"/>
              </a:solidFill>
              <a:latin typeface="Bernard MT Condensed" pitchFamily="18" charset="0"/>
              <a:cs typeface="Aharoni" pitchFamily="2" charset="-79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2729403"/>
              </p:ext>
            </p:extLst>
          </p:nvPr>
        </p:nvGraphicFramePr>
        <p:xfrm>
          <a:off x="-900608" y="908720"/>
          <a:ext cx="796820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user\Documents\1Pintu Gerbang Sekola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38" y="714375"/>
            <a:ext cx="30861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D:\SDM WIROBRAJAN 3\FOTO DOK\20170510_083905.jpg"/>
          <p:cNvPicPr>
            <a:picLocks noGrp="1" noChangeAspect="1" noChangeArrowheads="1"/>
          </p:cNvPicPr>
          <p:nvPr>
            <p:ph idx="1"/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6438" y="3786188"/>
            <a:ext cx="3092450" cy="1900237"/>
          </a:xfrm>
          <a:noFill/>
        </p:spPr>
      </p:pic>
    </p:spTree>
    <p:extLst>
      <p:ext uri="{BB962C8B-B14F-4D97-AF65-F5344CB8AC3E}">
        <p14:creationId xmlns:p14="http://schemas.microsoft.com/office/powerpoint/2010/main" val="26165956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715962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mtClean="0"/>
              <a:t>10 BESAR UPT BARAT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685292"/>
              </p:ext>
            </p:extLst>
          </p:nvPr>
        </p:nvGraphicFramePr>
        <p:xfrm>
          <a:off x="990600" y="1219200"/>
          <a:ext cx="7467600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3733800"/>
                <a:gridCol w="914400"/>
                <a:gridCol w="1219200"/>
                <a:gridCol w="990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NAMA SEKOLAH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SISWA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JML</a:t>
                      </a:r>
                      <a:r>
                        <a:rPr lang="en-US" sz="1800" baseline="0" dirty="0" smtClean="0"/>
                        <a:t> NILAI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SDN</a:t>
                      </a:r>
                      <a:r>
                        <a:rPr lang="en-US" sz="1800" baseline="0" dirty="0" smtClean="0"/>
                        <a:t> NGABEAN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25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242,52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6575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</a:t>
                      </a:r>
                      <a:endParaRPr lang="en-US" sz="1800" b="0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SD MUHAMMADIYAH WIROBRAJAN 3</a:t>
                      </a:r>
                      <a:endParaRPr lang="en-US" sz="1800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121</a:t>
                      </a:r>
                      <a:endParaRPr lang="en-US" sz="1800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240,77</a:t>
                      </a:r>
                      <a:endParaRPr lang="en-US" sz="1800" b="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SDN</a:t>
                      </a:r>
                      <a:r>
                        <a:rPr lang="en-US" sz="1800" baseline="0" dirty="0" smtClean="0"/>
                        <a:t> BANGUN REJO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237,03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MUHAMMADIYAH SURONATAN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236,27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SDN TEGALEJO</a:t>
                      </a:r>
                      <a:r>
                        <a:rPr lang="en-US" sz="1800" baseline="0" dirty="0" smtClean="0"/>
                        <a:t>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234,99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KANISIUS WIROBRAJAN 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231,24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SD MUHAMMADIYAH NGUPASAN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230,80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SD MUHAMMADIYAH NGUPASAN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229,70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9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KANISIUS</a:t>
                      </a:r>
                      <a:r>
                        <a:rPr lang="en-US" sz="1800" baseline="0" dirty="0" smtClean="0"/>
                        <a:t> NOTOYUDAN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228,18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SD MUH.PURWODININGRATAN</a:t>
                      </a:r>
                      <a:r>
                        <a:rPr lang="en-US" sz="1800" baseline="0" dirty="0" smtClean="0"/>
                        <a:t> 2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226,77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4114800" cy="49318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Prestasi-prestasi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533400"/>
            <a:ext cx="7543800" cy="617220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Juara</a:t>
            </a:r>
            <a:r>
              <a:rPr lang="en-US" sz="1600" dirty="0" smtClean="0"/>
              <a:t> I DIY </a:t>
            </a:r>
            <a:r>
              <a:rPr lang="en-US" sz="1600" dirty="0" err="1" smtClean="0"/>
              <a:t>Muhi</a:t>
            </a:r>
            <a:r>
              <a:rPr lang="en-US" sz="1600" dirty="0" smtClean="0"/>
              <a:t> Cup, 2015</a:t>
            </a:r>
          </a:p>
          <a:p>
            <a:r>
              <a:rPr lang="en-US" sz="1600" dirty="0" err="1" smtClean="0"/>
              <a:t>Juara</a:t>
            </a:r>
            <a:r>
              <a:rPr lang="en-US" sz="1600" dirty="0" smtClean="0"/>
              <a:t> </a:t>
            </a:r>
            <a:r>
              <a:rPr lang="en-US" sz="1600" dirty="0"/>
              <a:t>2 Tingkat Kota </a:t>
            </a:r>
            <a:r>
              <a:rPr lang="en-US" sz="1600" dirty="0" err="1"/>
              <a:t>Tilawah</a:t>
            </a:r>
            <a:r>
              <a:rPr lang="en-US" sz="1600" dirty="0"/>
              <a:t> MTQ, 2015</a:t>
            </a:r>
          </a:p>
          <a:p>
            <a:r>
              <a:rPr lang="en-US" sz="1600" dirty="0"/>
              <a:t>2 </a:t>
            </a:r>
            <a:r>
              <a:rPr lang="en-US" sz="1600" dirty="0" err="1"/>
              <a:t>Emas</a:t>
            </a:r>
            <a:r>
              <a:rPr lang="en-US" sz="1600" dirty="0"/>
              <a:t> </a:t>
            </a:r>
            <a:r>
              <a:rPr lang="en-US" sz="1600" dirty="0" err="1"/>
              <a:t>Atletik</a:t>
            </a:r>
            <a:r>
              <a:rPr lang="en-US" sz="1600" dirty="0"/>
              <a:t> UPT, 2015</a:t>
            </a:r>
          </a:p>
          <a:p>
            <a:r>
              <a:rPr lang="en-US" sz="1600" dirty="0"/>
              <a:t>1 </a:t>
            </a:r>
            <a:r>
              <a:rPr lang="en-US" sz="1600" dirty="0" err="1"/>
              <a:t>Emas</a:t>
            </a:r>
            <a:r>
              <a:rPr lang="en-US" sz="1600" dirty="0"/>
              <a:t> </a:t>
            </a:r>
            <a:r>
              <a:rPr lang="en-US" sz="1600" dirty="0" err="1"/>
              <a:t>Atletik</a:t>
            </a:r>
            <a:r>
              <a:rPr lang="en-US" sz="1600" dirty="0"/>
              <a:t> DIY, 2015</a:t>
            </a:r>
          </a:p>
          <a:p>
            <a:r>
              <a:rPr lang="en-US" sz="1600" dirty="0" err="1" smtClean="0"/>
              <a:t>Juara</a:t>
            </a:r>
            <a:r>
              <a:rPr lang="en-US" sz="1600" dirty="0" smtClean="0"/>
              <a:t> I DIY </a:t>
            </a:r>
            <a:r>
              <a:rPr lang="en-US" sz="1600" dirty="0" err="1" smtClean="0"/>
              <a:t>Muhdela</a:t>
            </a:r>
            <a:r>
              <a:rPr lang="en-US" sz="1600" dirty="0" smtClean="0"/>
              <a:t> Cup 2016</a:t>
            </a:r>
          </a:p>
          <a:p>
            <a:r>
              <a:rPr lang="en-US" sz="1600" dirty="0" err="1" smtClean="0"/>
              <a:t>Juara</a:t>
            </a:r>
            <a:r>
              <a:rPr lang="en-US" sz="1600" dirty="0" smtClean="0"/>
              <a:t> I DIY </a:t>
            </a:r>
            <a:r>
              <a:rPr lang="en-US" sz="1600" dirty="0" err="1" smtClean="0"/>
              <a:t>Imaculata</a:t>
            </a:r>
            <a:r>
              <a:rPr lang="en-US" sz="1600" dirty="0" smtClean="0"/>
              <a:t> Cup 2016</a:t>
            </a:r>
          </a:p>
          <a:p>
            <a:r>
              <a:rPr lang="en-US" sz="1600" dirty="0" smtClean="0"/>
              <a:t>1 </a:t>
            </a:r>
            <a:r>
              <a:rPr lang="en-US" sz="1600" dirty="0" err="1" smtClean="0"/>
              <a:t>Emas</a:t>
            </a:r>
            <a:r>
              <a:rPr lang="en-US" sz="1600" dirty="0" smtClean="0"/>
              <a:t> </a:t>
            </a:r>
            <a:r>
              <a:rPr lang="en-US" sz="1600" dirty="0" err="1" smtClean="0"/>
              <a:t>Tenis</a:t>
            </a:r>
            <a:r>
              <a:rPr lang="en-US" sz="1600" dirty="0" smtClean="0"/>
              <a:t> </a:t>
            </a:r>
            <a:r>
              <a:rPr lang="en-US" sz="1600" dirty="0" err="1" smtClean="0"/>
              <a:t>lapangan</a:t>
            </a:r>
            <a:r>
              <a:rPr lang="en-US" sz="1600" dirty="0" smtClean="0"/>
              <a:t> DIY, 2016</a:t>
            </a:r>
          </a:p>
          <a:p>
            <a:r>
              <a:rPr lang="en-US" sz="1600" dirty="0" err="1"/>
              <a:t>Juara</a:t>
            </a:r>
            <a:r>
              <a:rPr lang="en-US" sz="1600" dirty="0"/>
              <a:t> 3 </a:t>
            </a:r>
            <a:r>
              <a:rPr lang="en-US" sz="1600" dirty="0" err="1"/>
              <a:t>Melukis</a:t>
            </a:r>
            <a:r>
              <a:rPr lang="en-US" sz="1600" dirty="0"/>
              <a:t> </a:t>
            </a:r>
            <a:r>
              <a:rPr lang="en-US" sz="1600" dirty="0" err="1"/>
              <a:t>Islami</a:t>
            </a:r>
            <a:r>
              <a:rPr lang="en-US" sz="1600" dirty="0"/>
              <a:t> Tingkat Kota Yogyakarta, </a:t>
            </a:r>
            <a:r>
              <a:rPr lang="en-US" sz="1600" dirty="0" smtClean="0"/>
              <a:t>2016</a:t>
            </a:r>
          </a:p>
          <a:p>
            <a:r>
              <a:rPr lang="en-US" sz="1600" dirty="0" err="1"/>
              <a:t>Medali</a:t>
            </a:r>
            <a:r>
              <a:rPr lang="en-US" sz="1600" dirty="0"/>
              <a:t> </a:t>
            </a:r>
            <a:r>
              <a:rPr lang="en-US" sz="1600" dirty="0" err="1"/>
              <a:t>Perunggu</a:t>
            </a:r>
            <a:r>
              <a:rPr lang="en-US" sz="1600" dirty="0"/>
              <a:t> </a:t>
            </a:r>
            <a:r>
              <a:rPr lang="en-US" sz="1600" dirty="0" err="1"/>
              <a:t>Nasional</a:t>
            </a:r>
            <a:r>
              <a:rPr lang="en-US" sz="1600" dirty="0"/>
              <a:t> </a:t>
            </a:r>
            <a:r>
              <a:rPr lang="en-US" sz="1600" dirty="0" err="1"/>
              <a:t>Olympiade</a:t>
            </a:r>
            <a:r>
              <a:rPr lang="en-US" sz="1600" dirty="0"/>
              <a:t> </a:t>
            </a:r>
            <a:r>
              <a:rPr lang="en-US" sz="1600" dirty="0" err="1"/>
              <a:t>Sains</a:t>
            </a:r>
            <a:r>
              <a:rPr lang="en-US" sz="1600" dirty="0"/>
              <a:t> </a:t>
            </a:r>
            <a:r>
              <a:rPr lang="en-US" sz="1600" dirty="0" err="1"/>
              <a:t>Kuark</a:t>
            </a:r>
            <a:r>
              <a:rPr lang="en-US" sz="1600" dirty="0"/>
              <a:t>, 2016</a:t>
            </a:r>
          </a:p>
          <a:p>
            <a:r>
              <a:rPr lang="en-US" sz="1600" dirty="0" smtClean="0"/>
              <a:t>1 </a:t>
            </a:r>
            <a:r>
              <a:rPr lang="en-US" sz="1600" dirty="0" err="1"/>
              <a:t>Emas</a:t>
            </a:r>
            <a:r>
              <a:rPr lang="en-US" sz="1600" dirty="0"/>
              <a:t> </a:t>
            </a:r>
            <a:r>
              <a:rPr lang="en-US" sz="1600" dirty="0" err="1"/>
              <a:t>Tenis</a:t>
            </a:r>
            <a:r>
              <a:rPr lang="en-US" sz="1600" dirty="0"/>
              <a:t> </a:t>
            </a:r>
            <a:r>
              <a:rPr lang="en-US" sz="1600" dirty="0" err="1"/>
              <a:t>lapangan</a:t>
            </a:r>
            <a:r>
              <a:rPr lang="en-US" sz="1600" dirty="0"/>
              <a:t> DIY, </a:t>
            </a:r>
            <a:r>
              <a:rPr lang="en-US" sz="1600" dirty="0" smtClean="0"/>
              <a:t>2017</a:t>
            </a:r>
          </a:p>
          <a:p>
            <a:r>
              <a:rPr lang="id-ID" sz="1600" dirty="0" smtClean="0"/>
              <a:t>2 Emas Cabang </a:t>
            </a:r>
            <a:r>
              <a:rPr lang="en-US" sz="1600" dirty="0" smtClean="0"/>
              <a:t> </a:t>
            </a:r>
            <a:r>
              <a:rPr lang="en-US" sz="1600" dirty="0" err="1" smtClean="0"/>
              <a:t>Renang</a:t>
            </a:r>
            <a:r>
              <a:rPr lang="en-US" sz="1600" dirty="0" smtClean="0"/>
              <a:t> O2SN </a:t>
            </a:r>
            <a:r>
              <a:rPr lang="en-US" sz="1600" dirty="0" err="1" smtClean="0"/>
              <a:t>Nasional</a:t>
            </a:r>
            <a:r>
              <a:rPr lang="en-US" sz="1600" dirty="0" smtClean="0"/>
              <a:t>, 2017</a:t>
            </a:r>
          </a:p>
          <a:p>
            <a:r>
              <a:rPr lang="en-US" sz="1600" dirty="0" err="1"/>
              <a:t>Juara</a:t>
            </a:r>
            <a:r>
              <a:rPr lang="en-US" sz="1600" dirty="0"/>
              <a:t> 2 DIY </a:t>
            </a:r>
            <a:r>
              <a:rPr lang="en-US" sz="1600" dirty="0" err="1"/>
              <a:t>Silat</a:t>
            </a:r>
            <a:r>
              <a:rPr lang="en-US" sz="1600" dirty="0"/>
              <a:t> O2SN, </a:t>
            </a:r>
            <a:r>
              <a:rPr lang="en-US" sz="1600" dirty="0" smtClean="0"/>
              <a:t>2017</a:t>
            </a:r>
          </a:p>
          <a:p>
            <a:r>
              <a:rPr lang="en-US" sz="1600" dirty="0" err="1"/>
              <a:t>Juara</a:t>
            </a:r>
            <a:r>
              <a:rPr lang="en-US" sz="1600" dirty="0"/>
              <a:t> 3 </a:t>
            </a:r>
            <a:r>
              <a:rPr lang="en-US" sz="1600" dirty="0" err="1"/>
              <a:t>Pantomin</a:t>
            </a:r>
            <a:r>
              <a:rPr lang="en-US" sz="1600" dirty="0"/>
              <a:t>, FLSN Tingkat Kota, 2017</a:t>
            </a:r>
            <a:endParaRPr lang="en-US" sz="1600" dirty="0" smtClean="0"/>
          </a:p>
          <a:p>
            <a:r>
              <a:rPr lang="en-US" sz="1600" dirty="0" err="1" smtClean="0"/>
              <a:t>Juara</a:t>
            </a:r>
            <a:r>
              <a:rPr lang="en-US" sz="1600" dirty="0" smtClean="0"/>
              <a:t> </a:t>
            </a:r>
            <a:r>
              <a:rPr lang="en-US" sz="1600" dirty="0"/>
              <a:t>1 DIY </a:t>
            </a:r>
            <a:r>
              <a:rPr lang="en-US" sz="1600" dirty="0" err="1"/>
              <a:t>Lomba</a:t>
            </a:r>
            <a:r>
              <a:rPr lang="en-US" sz="1600" dirty="0"/>
              <a:t> </a:t>
            </a:r>
            <a:r>
              <a:rPr lang="en-US" sz="1600" dirty="0" err="1"/>
              <a:t>Polisi</a:t>
            </a:r>
            <a:r>
              <a:rPr lang="en-US" sz="1600" dirty="0"/>
              <a:t> </a:t>
            </a:r>
            <a:r>
              <a:rPr lang="en-US" sz="1600" dirty="0" err="1"/>
              <a:t>Cilik</a:t>
            </a:r>
            <a:r>
              <a:rPr lang="en-US" sz="1600" dirty="0"/>
              <a:t>, 2017</a:t>
            </a:r>
          </a:p>
          <a:p>
            <a:r>
              <a:rPr lang="en-US" sz="1600" dirty="0" err="1" smtClean="0"/>
              <a:t>Medali</a:t>
            </a:r>
            <a:r>
              <a:rPr lang="en-US" sz="1600" dirty="0" smtClean="0"/>
              <a:t> Perak OSN </a:t>
            </a:r>
            <a:r>
              <a:rPr lang="en-US" sz="1600" dirty="0" err="1" smtClean="0"/>
              <a:t>Nasional</a:t>
            </a:r>
            <a:r>
              <a:rPr lang="en-US" sz="1600" dirty="0" smtClean="0"/>
              <a:t>, 2017</a:t>
            </a:r>
          </a:p>
          <a:p>
            <a:r>
              <a:rPr lang="en-US" sz="1600" dirty="0" err="1" smtClean="0"/>
              <a:t>Medali</a:t>
            </a:r>
            <a:r>
              <a:rPr lang="en-US" sz="1600" dirty="0" smtClean="0"/>
              <a:t> Perak Singapore and Asia School Math Olympiad, 2017</a:t>
            </a:r>
          </a:p>
          <a:p>
            <a:r>
              <a:rPr lang="en-US" sz="1600" dirty="0" err="1" smtClean="0"/>
              <a:t>Medali</a:t>
            </a:r>
            <a:r>
              <a:rPr lang="en-US" sz="1600" dirty="0" smtClean="0"/>
              <a:t> </a:t>
            </a:r>
            <a:r>
              <a:rPr lang="en-US" sz="1600" dirty="0" err="1" smtClean="0"/>
              <a:t>Emas</a:t>
            </a:r>
            <a:r>
              <a:rPr lang="en-US" sz="1600" dirty="0" smtClean="0"/>
              <a:t> </a:t>
            </a:r>
            <a:r>
              <a:rPr lang="en-US" sz="1600" dirty="0" err="1" smtClean="0"/>
              <a:t>Nasional</a:t>
            </a:r>
            <a:r>
              <a:rPr lang="en-US" sz="1600" dirty="0" smtClean="0"/>
              <a:t> </a:t>
            </a:r>
            <a:r>
              <a:rPr lang="en-US" sz="1600" dirty="0" err="1" smtClean="0"/>
              <a:t>Olympicad</a:t>
            </a:r>
            <a:r>
              <a:rPr lang="en-US" sz="1600" dirty="0" smtClean="0"/>
              <a:t> </a:t>
            </a:r>
            <a:r>
              <a:rPr lang="en-US" sz="1600" dirty="0" err="1" smtClean="0"/>
              <a:t>Matematika</a:t>
            </a:r>
            <a:r>
              <a:rPr lang="en-US" sz="1600" dirty="0" smtClean="0"/>
              <a:t>, 2017</a:t>
            </a:r>
          </a:p>
          <a:p>
            <a:r>
              <a:rPr lang="en-US" sz="1600" dirty="0" err="1" smtClean="0"/>
              <a:t>Juara</a:t>
            </a:r>
            <a:r>
              <a:rPr lang="en-US" sz="1600" dirty="0" smtClean="0"/>
              <a:t> </a:t>
            </a:r>
            <a:r>
              <a:rPr lang="en-US" sz="1600" dirty="0" err="1" smtClean="0"/>
              <a:t>Umum</a:t>
            </a:r>
            <a:r>
              <a:rPr lang="en-US" sz="1600" dirty="0" smtClean="0"/>
              <a:t> </a:t>
            </a:r>
            <a:r>
              <a:rPr lang="en-US" sz="1600" dirty="0" err="1" smtClean="0"/>
              <a:t>Lomba</a:t>
            </a:r>
            <a:r>
              <a:rPr lang="en-US" sz="1600" dirty="0" smtClean="0"/>
              <a:t> MTQ </a:t>
            </a:r>
            <a:r>
              <a:rPr lang="en-US" sz="1600" dirty="0" err="1" smtClean="0"/>
              <a:t>tingkat</a:t>
            </a:r>
            <a:r>
              <a:rPr lang="en-US" sz="1600" dirty="0" smtClean="0"/>
              <a:t> </a:t>
            </a:r>
            <a:r>
              <a:rPr lang="en-US" sz="1600" dirty="0" err="1" smtClean="0"/>
              <a:t>Kecamatan</a:t>
            </a:r>
            <a:r>
              <a:rPr lang="en-US" sz="1600" dirty="0" smtClean="0"/>
              <a:t>, 2016 </a:t>
            </a:r>
            <a:r>
              <a:rPr lang="en-US" sz="1600" dirty="0" err="1" smtClean="0"/>
              <a:t>dan</a:t>
            </a:r>
            <a:r>
              <a:rPr lang="en-US" sz="1600" dirty="0" smtClean="0"/>
              <a:t> 2017</a:t>
            </a:r>
          </a:p>
          <a:p>
            <a:r>
              <a:rPr lang="en-US" sz="1600" dirty="0" err="1" smtClean="0"/>
              <a:t>Juara</a:t>
            </a:r>
            <a:r>
              <a:rPr lang="en-US" sz="1600" dirty="0" smtClean="0"/>
              <a:t> 1 </a:t>
            </a:r>
            <a:r>
              <a:rPr lang="en-US" sz="1600" dirty="0" err="1" smtClean="0"/>
              <a:t>Melukis</a:t>
            </a:r>
            <a:r>
              <a:rPr lang="en-US" sz="1600" dirty="0" smtClean="0"/>
              <a:t> </a:t>
            </a:r>
            <a:r>
              <a:rPr lang="en-US" sz="1600" dirty="0" err="1" smtClean="0"/>
              <a:t>Islami</a:t>
            </a:r>
            <a:r>
              <a:rPr lang="en-US" sz="1600" dirty="0" smtClean="0"/>
              <a:t> Tingkat Kota Yogyakarta, 2017</a:t>
            </a:r>
          </a:p>
          <a:p>
            <a:r>
              <a:rPr lang="en-US" sz="1600" dirty="0" err="1" smtClean="0"/>
              <a:t>Juara</a:t>
            </a:r>
            <a:r>
              <a:rPr lang="en-US" sz="1600" dirty="0" smtClean="0"/>
              <a:t> 1 </a:t>
            </a:r>
            <a:r>
              <a:rPr lang="en-US" sz="1600" dirty="0" err="1" smtClean="0"/>
              <a:t>dan</a:t>
            </a:r>
            <a:r>
              <a:rPr lang="en-US" sz="1600" dirty="0" smtClean="0"/>
              <a:t> 2 </a:t>
            </a:r>
            <a:r>
              <a:rPr lang="en-US" sz="1600" dirty="0" err="1" smtClean="0"/>
              <a:t>Mendongeng</a:t>
            </a:r>
            <a:r>
              <a:rPr lang="en-US" sz="1600" dirty="0" smtClean="0"/>
              <a:t> Tingkat Kota Yogyakarta, 2017</a:t>
            </a:r>
          </a:p>
          <a:p>
            <a:r>
              <a:rPr lang="en-US" sz="1600" dirty="0" err="1" smtClean="0"/>
              <a:t>Juara</a:t>
            </a:r>
            <a:r>
              <a:rPr lang="en-US" sz="1600" dirty="0" smtClean="0"/>
              <a:t> 2 </a:t>
            </a:r>
            <a:r>
              <a:rPr lang="en-US" sz="1600" dirty="0" err="1" smtClean="0"/>
              <a:t>Mendongeng</a:t>
            </a:r>
            <a:r>
              <a:rPr lang="en-US" sz="1600" dirty="0" smtClean="0"/>
              <a:t> </a:t>
            </a:r>
            <a:r>
              <a:rPr lang="en-US" sz="1600" dirty="0" err="1" smtClean="0"/>
              <a:t>tingkat</a:t>
            </a:r>
            <a:r>
              <a:rPr lang="en-US" sz="1600" dirty="0" smtClean="0"/>
              <a:t> DIY, 2017</a:t>
            </a:r>
          </a:p>
        </p:txBody>
      </p:sp>
    </p:spTree>
    <p:extLst>
      <p:ext uri="{BB962C8B-B14F-4D97-AF65-F5344CB8AC3E}">
        <p14:creationId xmlns:p14="http://schemas.microsoft.com/office/powerpoint/2010/main" val="36534299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ID" dirty="0" err="1" smtClean="0"/>
              <a:t>Prestasi</a:t>
            </a:r>
            <a:r>
              <a:rPr lang="en-ID" dirty="0" smtClean="0"/>
              <a:t> </a:t>
            </a:r>
            <a:r>
              <a:rPr lang="en-ID" dirty="0" err="1" smtClean="0"/>
              <a:t>Terbaru</a:t>
            </a:r>
            <a:r>
              <a:rPr lang="en-ID" dirty="0" smtClean="0"/>
              <a:t> </a:t>
            </a:r>
            <a:r>
              <a:rPr lang="en-ID" dirty="0" err="1" smtClean="0"/>
              <a:t>Sekolah</a:t>
            </a:r>
            <a:r>
              <a:rPr lang="en-ID" dirty="0" smtClean="0"/>
              <a:t> </a:t>
            </a:r>
            <a:r>
              <a:rPr lang="en-ID" dirty="0" err="1" smtClean="0"/>
              <a:t>dan</a:t>
            </a:r>
            <a:r>
              <a:rPr lang="en-ID" dirty="0" smtClean="0"/>
              <a:t> </a:t>
            </a:r>
            <a:r>
              <a:rPr lang="en-ID" dirty="0" err="1" smtClean="0"/>
              <a:t>siswa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1155368"/>
              </p:ext>
            </p:extLst>
          </p:nvPr>
        </p:nvGraphicFramePr>
        <p:xfrm>
          <a:off x="457200" y="990600"/>
          <a:ext cx="82296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3886200"/>
                <a:gridCol w="1752600"/>
                <a:gridCol w="1752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PROGRAM/TURNAMEN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TINGKAT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JUARA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Akreditasi</a:t>
                      </a:r>
                      <a:r>
                        <a:rPr lang="en-ID" baseline="0" dirty="0" smtClean="0"/>
                        <a:t> A </a:t>
                      </a:r>
                      <a:r>
                        <a:rPr lang="en-ID" baseline="0" dirty="0" err="1" smtClean="0"/>
                        <a:t>Perpustakaan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Nasional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I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Medali</a:t>
                      </a:r>
                      <a:r>
                        <a:rPr lang="en-ID" dirty="0" smtClean="0"/>
                        <a:t> Perak OSN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Nasional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Medali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Emas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Kompetisi</a:t>
                      </a:r>
                      <a:r>
                        <a:rPr lang="en-ID" dirty="0" smtClean="0"/>
                        <a:t> SAINS </a:t>
                      </a:r>
                      <a:r>
                        <a:rPr lang="en-ID" dirty="0" err="1" smtClean="0"/>
                        <a:t>Nalaria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Nasional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baseline="0" dirty="0" err="1" smtClean="0"/>
                        <a:t>Lomba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Puitisasi</a:t>
                      </a:r>
                      <a:r>
                        <a:rPr lang="en-ID" baseline="0" dirty="0" smtClean="0"/>
                        <a:t> Al Quran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DIY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2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Lomba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Adzan</a:t>
                      </a:r>
                      <a:r>
                        <a:rPr lang="en-ID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DIY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Lomba</a:t>
                      </a:r>
                      <a:r>
                        <a:rPr lang="en-ID" dirty="0" smtClean="0"/>
                        <a:t> MTQ</a:t>
                      </a:r>
                      <a:r>
                        <a:rPr lang="en-ID" baseline="0" dirty="0" smtClean="0"/>
                        <a:t> Putra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DIY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3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Lagu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Islami</a:t>
                      </a:r>
                      <a:r>
                        <a:rPr lang="en-ID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DIY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dirty="0" smtClean="0"/>
                        <a:t>Futsal </a:t>
                      </a:r>
                      <a:r>
                        <a:rPr lang="en-ID" dirty="0" err="1" smtClean="0"/>
                        <a:t>Competitioin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DIY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Lomba</a:t>
                      </a:r>
                      <a:r>
                        <a:rPr lang="en-ID" dirty="0" smtClean="0"/>
                        <a:t> PKS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Kota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10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Piagam</a:t>
                      </a:r>
                      <a:r>
                        <a:rPr lang="en-ID" dirty="0" smtClean="0"/>
                        <a:t> Hygiene</a:t>
                      </a:r>
                      <a:r>
                        <a:rPr lang="en-ID" baseline="0" dirty="0" smtClean="0"/>
                        <a:t> LAIK </a:t>
                      </a:r>
                      <a:r>
                        <a:rPr lang="en-ID" baseline="0" dirty="0" err="1" smtClean="0"/>
                        <a:t>Sehat</a:t>
                      </a:r>
                      <a:r>
                        <a:rPr lang="en-ID" baseline="0" dirty="0" smtClean="0"/>
                        <a:t> </a:t>
                      </a:r>
                      <a:r>
                        <a:rPr lang="en-ID" baseline="0" dirty="0" err="1" smtClean="0"/>
                        <a:t>DinKes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DIY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11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Piagam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Bintang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Satu</a:t>
                      </a:r>
                      <a:r>
                        <a:rPr lang="en-ID" dirty="0" smtClean="0"/>
                        <a:t> BPOM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Kota</a:t>
                      </a:r>
                      <a:r>
                        <a:rPr lang="en-ID" baseline="0" dirty="0" smtClean="0"/>
                        <a:t> Yogyakarta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-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12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Medali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Emas</a:t>
                      </a:r>
                      <a:r>
                        <a:rPr lang="en-ID" dirty="0" smtClean="0"/>
                        <a:t> </a:t>
                      </a:r>
                      <a:r>
                        <a:rPr lang="en-ID" dirty="0" err="1" smtClean="0"/>
                        <a:t>Renang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err="1" smtClean="0"/>
                        <a:t>Nasional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D" dirty="0" err="1" smtClean="0"/>
                        <a:t>Medali</a:t>
                      </a:r>
                      <a:r>
                        <a:rPr lang="en-ID" baseline="0" dirty="0" smtClean="0"/>
                        <a:t> Silver Singapore and Asia Mathematic </a:t>
                      </a:r>
                      <a:r>
                        <a:rPr lang="en-ID" baseline="0" dirty="0" err="1" smtClean="0"/>
                        <a:t>Olympiade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Asia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D" dirty="0" smtClean="0"/>
                        <a:t>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488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457201"/>
            <a:ext cx="9144000" cy="5334000"/>
          </a:xfrm>
        </p:spPr>
        <p:txBody>
          <a:bodyPr>
            <a:normAutofit fontScale="85000" lnSpcReduction="20000"/>
          </a:bodyPr>
          <a:lstStyle/>
          <a:p>
            <a:pPr marL="0" indent="0" algn="ctr" fontAlgn="auto">
              <a:buFont typeface="Arial" pitchFamily="34" charset="0"/>
              <a:buNone/>
              <a:defRPr/>
            </a:pPr>
            <a:r>
              <a:rPr lang="en-US" sz="8000" dirty="0" smtClean="0">
                <a:latin typeface="Adobe Caslon Pro Bold" pitchFamily="18" charset="0"/>
              </a:rPr>
              <a:t>TERIMA KASIH</a:t>
            </a:r>
          </a:p>
          <a:p>
            <a:pPr marL="0" indent="0" algn="ctr" fontAlgn="auto">
              <a:buFont typeface="Arial" pitchFamily="34" charset="0"/>
              <a:buNone/>
              <a:defRPr/>
            </a:pPr>
            <a:endParaRPr lang="en-US" sz="8000" dirty="0" smtClean="0">
              <a:latin typeface="Adobe Caslon Pro Bold" pitchFamily="18" charset="0"/>
            </a:endParaRPr>
          </a:p>
          <a:p>
            <a:pPr marL="0" indent="0" algn="ctr" fontAlgn="auto">
              <a:buFont typeface="Arial" pitchFamily="34" charset="0"/>
              <a:buNone/>
              <a:defRPr/>
            </a:pPr>
            <a:r>
              <a:rPr lang="en-US" sz="8000" dirty="0" smtClean="0">
                <a:latin typeface="Adobe Caslon Pro Bold" pitchFamily="18" charset="0"/>
              </a:rPr>
              <a:t>MARI</a:t>
            </a:r>
          </a:p>
          <a:p>
            <a:pPr marL="0" indent="0" algn="ctr" fontAlgn="auto">
              <a:buFont typeface="Arial" pitchFamily="34" charset="0"/>
              <a:buNone/>
              <a:defRPr/>
            </a:pPr>
            <a:r>
              <a:rPr lang="en-US" sz="8000" dirty="0" smtClean="0">
                <a:latin typeface="Adobe Caslon Pro Bold" pitchFamily="18" charset="0"/>
              </a:rPr>
              <a:t>BERJUANG BERSAMA</a:t>
            </a:r>
            <a:endParaRPr lang="en-US" sz="8000" dirty="0">
              <a:latin typeface="Adobe Caslon Pro Bol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7800" y="6128266"/>
            <a:ext cx="6656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WEB: www.sdmuhwirobrajan3.sch.id, IG: </a:t>
            </a:r>
            <a:r>
              <a:rPr lang="en-US" dirty="0" err="1" smtClean="0"/>
              <a:t>sdmuhwibraga.official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E:\Gambar\awan bi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731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D:\Wibraga 1\DSC_327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2665" y="5214950"/>
            <a:ext cx="3491665" cy="20002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DC1327-E171-460C-93E0-F8F00B0BC36A}" type="slidenum">
              <a:rPr lang="en-US"/>
              <a:pPr>
                <a:defRPr/>
              </a:pPr>
              <a:t>4</a:t>
            </a:fld>
            <a:endParaRPr lang="en-US"/>
          </a:p>
        </p:txBody>
      </p:sp>
      <p:pic>
        <p:nvPicPr>
          <p:cNvPr id="6149" name="Picture 2" descr="D:\Wibraga 1\Visi sekola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428625"/>
            <a:ext cx="85312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3" descr="D:\Wibraga 1\Misi Sekola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5051325" y="257175"/>
            <a:ext cx="29148087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4" descr="D:\Wibraga 1\Misi sekola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286000"/>
            <a:ext cx="8529637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2275" y="5300670"/>
            <a:ext cx="3247697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D:\DATA\Wibraga\17-18\DSC_018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2250" y="5300670"/>
            <a:ext cx="290723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0411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8800" dirty="0" err="1" smtClean="0"/>
              <a:t>Karakteristik</a:t>
            </a:r>
            <a:r>
              <a:rPr lang="en-US" sz="8800" dirty="0"/>
              <a:t/>
            </a:r>
            <a:br>
              <a:rPr lang="en-US" sz="8800" dirty="0"/>
            </a:br>
            <a:r>
              <a:rPr lang="en-US" sz="8800" dirty="0" err="1"/>
              <a:t>P</a:t>
            </a:r>
            <a:r>
              <a:rPr lang="en-US" sz="8800" dirty="0" err="1" smtClean="0"/>
              <a:t>embelajaran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799136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19800"/>
            <a:ext cx="6096000" cy="685800"/>
          </a:xfrm>
        </p:spPr>
        <p:txBody>
          <a:bodyPr>
            <a:normAutofit fontScale="90000"/>
          </a:bodyPr>
          <a:lstStyle/>
          <a:p>
            <a:r>
              <a:rPr lang="en-US" sz="4000" dirty="0" err="1" smtClean="0"/>
              <a:t>Struktur</a:t>
            </a:r>
            <a:r>
              <a:rPr lang="en-US" sz="4000" dirty="0" smtClean="0"/>
              <a:t> </a:t>
            </a:r>
            <a:r>
              <a:rPr lang="en-US" sz="4000" dirty="0" err="1" smtClean="0"/>
              <a:t>Kurikulum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689729"/>
              </p:ext>
            </p:extLst>
          </p:nvPr>
        </p:nvGraphicFramePr>
        <p:xfrm>
          <a:off x="685798" y="533400"/>
          <a:ext cx="7848601" cy="54864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6096"/>
                <a:gridCol w="313744"/>
                <a:gridCol w="2345615"/>
                <a:gridCol w="702191"/>
                <a:gridCol w="702191"/>
                <a:gridCol w="702191"/>
                <a:gridCol w="702191"/>
                <a:gridCol w="702191"/>
                <a:gridCol w="702191"/>
              </a:tblGrid>
              <a:tr h="2349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Kelompok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Komponen</a:t>
                      </a:r>
                      <a:r>
                        <a:rPr lang="en-US" sz="1400" u="none" strike="noStrike" dirty="0">
                          <a:effectLst/>
                        </a:rPr>
                        <a:t> Mata </a:t>
                      </a:r>
                      <a:r>
                        <a:rPr lang="en-US" sz="1400" u="none" strike="noStrike" dirty="0" err="1">
                          <a:effectLst/>
                        </a:rPr>
                        <a:t>Pelajaran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Kelas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III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IV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VI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6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Kurikulum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Muhammadiyah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9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Kemuhammadiyahan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Bahasa</a:t>
                      </a:r>
                      <a:r>
                        <a:rPr lang="en-US" sz="1400" u="none" strike="noStrike" dirty="0">
                          <a:effectLst/>
                        </a:rPr>
                        <a:t> Arab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Tahfidzul</a:t>
                      </a:r>
                      <a:r>
                        <a:rPr lang="en-US" sz="1400" u="none" strike="noStrike" dirty="0">
                          <a:effectLst/>
                        </a:rPr>
                        <a:t> Quran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Jumlah</a:t>
                      </a:r>
                      <a:r>
                        <a:rPr lang="en-US" sz="1400" u="none" strike="noStrike" dirty="0">
                          <a:effectLst/>
                        </a:rPr>
                        <a:t> 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64">
                <a:tc gridSpan="9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Kurikulum</a:t>
                      </a:r>
                      <a:r>
                        <a:rPr lang="en-US" sz="1400" u="none" strike="noStrike" dirty="0">
                          <a:effectLst/>
                        </a:rPr>
                        <a:t> </a:t>
                      </a:r>
                      <a:r>
                        <a:rPr lang="en-US" sz="1400" u="none" strike="noStrike" dirty="0" err="1">
                          <a:effectLst/>
                        </a:rPr>
                        <a:t>Nasional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96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B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PAI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Pkn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Bahasa Indonesia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9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Matematika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IPA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IPS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SBDP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PJOK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6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Mulok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Basa Jawa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Batik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-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Jumlah B dan C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32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36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Pengembangan Diri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49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13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Bahasa Inggris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9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Total Jam (A+B+C+D)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35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38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40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322" marR="8322" marT="83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2922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638800"/>
            <a:ext cx="7467600" cy="5334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Jadwal</a:t>
            </a:r>
            <a:r>
              <a:rPr lang="en-US" sz="3200" dirty="0" smtClean="0"/>
              <a:t> </a:t>
            </a:r>
            <a:r>
              <a:rPr lang="en-US" sz="3200" dirty="0" err="1" smtClean="0"/>
              <a:t>Kegiatan</a:t>
            </a:r>
            <a:r>
              <a:rPr lang="en-US" sz="3200" dirty="0" smtClean="0"/>
              <a:t> </a:t>
            </a:r>
            <a:r>
              <a:rPr lang="en-US" sz="3200" dirty="0" err="1" smtClean="0"/>
              <a:t>Pembelajaran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381000" y="609600"/>
            <a:ext cx="2133600" cy="1061357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5 HARI SEKOLAH</a:t>
            </a:r>
            <a:endParaRPr lang="en-US" b="1" dirty="0"/>
          </a:p>
        </p:txBody>
      </p:sp>
      <p:sp>
        <p:nvSpPr>
          <p:cNvPr id="5" name="Oval 4"/>
          <p:cNvSpPr/>
          <p:nvPr/>
        </p:nvSpPr>
        <p:spPr>
          <a:xfrm>
            <a:off x="2514600" y="527957"/>
            <a:ext cx="3657600" cy="11430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SABTU-AHAD</a:t>
            </a:r>
          </a:p>
          <a:p>
            <a:pPr algn="ctr"/>
            <a:r>
              <a:rPr lang="en-US" dirty="0" smtClean="0"/>
              <a:t>PEND.  KELUARGA &amp; SOSIAL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19800" y="609600"/>
            <a:ext cx="2438400" cy="106135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PEMBELAJARAN PAKEM</a:t>
            </a:r>
            <a:endParaRPr lang="en-US" sz="1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7620000" cy="215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581401"/>
            <a:ext cx="76200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216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391400" cy="1847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2252662"/>
            <a:ext cx="7391400" cy="108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7391400" cy="1086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191000"/>
            <a:ext cx="7391400" cy="123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5257800"/>
            <a:ext cx="7391400" cy="123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0100" y="6299200"/>
            <a:ext cx="5143500" cy="533400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Program </a:t>
            </a:r>
            <a:r>
              <a:rPr lang="en-US" sz="3200" dirty="0" err="1" smtClean="0"/>
              <a:t>Ekstrakurikuler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9006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299200"/>
            <a:ext cx="5143500" cy="5334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Penanaman</a:t>
            </a:r>
            <a:r>
              <a:rPr lang="en-US" sz="3200" dirty="0" smtClean="0"/>
              <a:t> </a:t>
            </a:r>
            <a:r>
              <a:rPr lang="en-US" sz="3200" dirty="0" err="1" smtClean="0"/>
              <a:t>Nilai</a:t>
            </a:r>
            <a:r>
              <a:rPr lang="en-US" sz="3200" dirty="0" smtClean="0"/>
              <a:t> </a:t>
            </a:r>
            <a:r>
              <a:rPr lang="en-US" sz="3200" dirty="0" err="1" smtClean="0"/>
              <a:t>Karakter</a:t>
            </a:r>
            <a:endParaRPr lang="en-US" sz="3200" dirty="0"/>
          </a:p>
        </p:txBody>
      </p:sp>
      <p:sp>
        <p:nvSpPr>
          <p:cNvPr id="4" name="Oval 3"/>
          <p:cNvSpPr/>
          <p:nvPr/>
        </p:nvSpPr>
        <p:spPr>
          <a:xfrm>
            <a:off x="457200" y="685800"/>
            <a:ext cx="4419600" cy="1143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</a:rPr>
              <a:t>Pembiasaan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Ibadah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7200" y="2133600"/>
            <a:ext cx="4343400" cy="9906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err="1" smtClean="0"/>
              <a:t>Laboratorium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Sosial</a:t>
            </a:r>
            <a:endParaRPr lang="en-US" sz="2400" i="1" dirty="0"/>
          </a:p>
        </p:txBody>
      </p:sp>
      <p:sp>
        <p:nvSpPr>
          <p:cNvPr id="9" name="Oval 8"/>
          <p:cNvSpPr/>
          <p:nvPr/>
        </p:nvSpPr>
        <p:spPr>
          <a:xfrm>
            <a:off x="457200" y="3429000"/>
            <a:ext cx="434340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002060"/>
                </a:solidFill>
              </a:rPr>
              <a:t>Cinta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Lingkungan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dan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Alam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199" y="4800600"/>
            <a:ext cx="4343401" cy="1143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Latihan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Kepemimpinan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4902740"/>
            <a:ext cx="358140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US" sz="1200" b="1" dirty="0" err="1"/>
              <a:t>Latihan</a:t>
            </a:r>
            <a:r>
              <a:rPr lang="en-US" sz="1200" b="1" dirty="0"/>
              <a:t> </a:t>
            </a:r>
            <a:r>
              <a:rPr lang="en-US" sz="1200" b="1" dirty="0" err="1"/>
              <a:t>Ke-Organisasian</a:t>
            </a:r>
            <a:r>
              <a:rPr lang="id-ID" sz="1200" b="1" dirty="0"/>
              <a:t> Kelas</a:t>
            </a:r>
            <a:endParaRPr lang="en-US" sz="12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d-ID" sz="1200" b="1" dirty="0"/>
              <a:t>Diskusi Kelompok</a:t>
            </a:r>
            <a:endParaRPr lang="en-US" sz="12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d-ID" sz="1200" b="1" dirty="0"/>
              <a:t>Pembentukan Regu Pandu HW</a:t>
            </a:r>
            <a:endParaRPr lang="en-US" sz="12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id-ID" sz="1200" b="1" dirty="0"/>
              <a:t>Pembentukan Regu Piket Harian</a:t>
            </a:r>
            <a:endParaRPr lang="en-US" sz="1200" b="1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sz="1200" b="1" dirty="0"/>
              <a:t>Focus Group </a:t>
            </a:r>
            <a:r>
              <a:rPr lang="en-US" sz="1200" b="1" dirty="0" smtClean="0"/>
              <a:t>Discussion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3276600"/>
            <a:ext cx="3657600" cy="11695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400" dirty="0" err="1"/>
              <a:t>Gerakan</a:t>
            </a:r>
            <a:r>
              <a:rPr lang="en-US" sz="1400" dirty="0"/>
              <a:t> </a:t>
            </a:r>
            <a:r>
              <a:rPr lang="en-US" sz="1400" dirty="0" err="1"/>
              <a:t>Bersih</a:t>
            </a:r>
            <a:r>
              <a:rPr lang="en-US" sz="1400" dirty="0"/>
              <a:t>, </a:t>
            </a:r>
            <a:r>
              <a:rPr lang="en-US" sz="1400" dirty="0" err="1"/>
              <a:t>Hijau</a:t>
            </a:r>
            <a:r>
              <a:rPr lang="en-US" sz="1400" dirty="0"/>
              <a:t> </a:t>
            </a:r>
            <a:r>
              <a:rPr lang="en-US" sz="1400" dirty="0" err="1"/>
              <a:t>dan</a:t>
            </a:r>
            <a:r>
              <a:rPr lang="en-US" sz="1400" dirty="0"/>
              <a:t> </a:t>
            </a:r>
            <a:r>
              <a:rPr lang="en-US" sz="1400" dirty="0" err="1"/>
              <a:t>Sehat</a:t>
            </a:r>
            <a:endParaRPr lang="en-US" sz="1400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400" dirty="0" err="1"/>
              <a:t>Gerakan</a:t>
            </a:r>
            <a:r>
              <a:rPr lang="en-US" sz="1400" dirty="0"/>
              <a:t> </a:t>
            </a:r>
            <a:r>
              <a:rPr lang="en-US" sz="1400" dirty="0" err="1" smtClean="0"/>
              <a:t>Semutlis</a:t>
            </a:r>
            <a:r>
              <a:rPr lang="en-US" sz="1400" dirty="0" smtClean="0"/>
              <a:t>, </a:t>
            </a:r>
            <a:r>
              <a:rPr lang="en-US" sz="1400" dirty="0" err="1" smtClean="0"/>
              <a:t>Ratu</a:t>
            </a:r>
            <a:r>
              <a:rPr lang="en-US" sz="1400" dirty="0" smtClean="0"/>
              <a:t> Melisa, </a:t>
            </a:r>
            <a:r>
              <a:rPr lang="en-US" sz="1400" dirty="0" err="1" smtClean="0"/>
              <a:t>Shodaqoh</a:t>
            </a:r>
            <a:r>
              <a:rPr lang="en-US" sz="1400" dirty="0" smtClean="0"/>
              <a:t> </a:t>
            </a:r>
            <a:r>
              <a:rPr lang="en-US" sz="1400" dirty="0" err="1"/>
              <a:t>Sampah</a:t>
            </a:r>
            <a:endParaRPr lang="en-US" sz="14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err="1"/>
              <a:t>Kegiatan</a:t>
            </a:r>
            <a:r>
              <a:rPr lang="en-US" sz="1400" dirty="0"/>
              <a:t> </a:t>
            </a:r>
            <a:r>
              <a:rPr lang="en-US" sz="1400" dirty="0" err="1"/>
              <a:t>Tadabur’Alam</a:t>
            </a:r>
            <a:r>
              <a:rPr lang="en-US" sz="1400" dirty="0"/>
              <a:t>; </a:t>
            </a:r>
            <a:r>
              <a:rPr lang="en-US" sz="1400" dirty="0" smtClean="0"/>
              <a:t> Kemah, Outbound </a:t>
            </a:r>
            <a:r>
              <a:rPr lang="en-US" sz="1400" dirty="0" err="1"/>
              <a:t>dan</a:t>
            </a:r>
            <a:r>
              <a:rPr lang="en-US" sz="1400" dirty="0"/>
              <a:t> Outclass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457825"/>
            <a:ext cx="3581400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b="1" dirty="0" err="1"/>
              <a:t>Wudhu</a:t>
            </a:r>
            <a:r>
              <a:rPr lang="id-ID" sz="1200" b="1" dirty="0"/>
              <a:t> / Bersuci</a:t>
            </a:r>
            <a:endParaRPr lang="en-US" sz="1200" b="1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dirty="0" err="1"/>
              <a:t>Sholat</a:t>
            </a:r>
            <a:r>
              <a:rPr lang="en-US" sz="1200" b="1" dirty="0"/>
              <a:t> </a:t>
            </a:r>
            <a:r>
              <a:rPr lang="en-US" sz="1200" b="1" dirty="0" err="1"/>
              <a:t>Fardhu</a:t>
            </a:r>
            <a:r>
              <a:rPr lang="en-US" sz="1200" b="1" dirty="0"/>
              <a:t>, </a:t>
            </a:r>
            <a:r>
              <a:rPr lang="en-US" sz="1200" b="1" dirty="0" err="1"/>
              <a:t>Sholat</a:t>
            </a:r>
            <a:r>
              <a:rPr lang="en-US" sz="1200" b="1" dirty="0"/>
              <a:t> </a:t>
            </a:r>
            <a:r>
              <a:rPr lang="en-US" sz="1200" b="1" dirty="0" err="1"/>
              <a:t>Dhuha</a:t>
            </a:r>
            <a:r>
              <a:rPr lang="en-US" sz="1200" b="1" dirty="0"/>
              <a:t>, </a:t>
            </a:r>
            <a:r>
              <a:rPr lang="id-ID" sz="1200" b="1" dirty="0"/>
              <a:t>Sholat Jenazah</a:t>
            </a:r>
            <a:endParaRPr lang="en-US" sz="1200" b="1" dirty="0"/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dirty="0" err="1"/>
              <a:t>Qiro’atul</a:t>
            </a:r>
            <a:r>
              <a:rPr lang="en-US" sz="1200" b="1" dirty="0"/>
              <a:t> Qur’an,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dirty="0" err="1" smtClean="0"/>
              <a:t>Ramadhan</a:t>
            </a:r>
            <a:r>
              <a:rPr lang="en-US" sz="1200" b="1" dirty="0" smtClean="0"/>
              <a:t>, &amp; </a:t>
            </a:r>
            <a:r>
              <a:rPr lang="en-US" sz="1200" b="1" dirty="0" err="1" smtClean="0"/>
              <a:t>Zakat</a:t>
            </a:r>
            <a:r>
              <a:rPr lang="en-US" sz="1200" b="1" dirty="0" smtClean="0"/>
              <a:t> </a:t>
            </a:r>
            <a:r>
              <a:rPr lang="en-US" sz="1200" b="1" dirty="0" err="1"/>
              <a:t>Fitrah</a:t>
            </a:r>
            <a:r>
              <a:rPr lang="en-US" sz="1200" b="1" dirty="0"/>
              <a:t>,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id-ID" sz="1200" b="1" dirty="0"/>
              <a:t>Latihan </a:t>
            </a:r>
            <a:r>
              <a:rPr lang="en-US" sz="1200" b="1" dirty="0" err="1"/>
              <a:t>Qurban</a:t>
            </a:r>
            <a:r>
              <a:rPr lang="en-US" sz="1200" b="1" dirty="0"/>
              <a:t>, 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dirty="0" err="1"/>
              <a:t>Gerakan</a:t>
            </a:r>
            <a:r>
              <a:rPr lang="en-US" sz="1200" b="1" dirty="0"/>
              <a:t> </a:t>
            </a:r>
            <a:r>
              <a:rPr lang="en-US" sz="1200" b="1" dirty="0" err="1"/>
              <a:t>Gemar</a:t>
            </a:r>
            <a:r>
              <a:rPr lang="en-US" sz="1200" b="1" dirty="0"/>
              <a:t> </a:t>
            </a:r>
            <a:r>
              <a:rPr lang="en-US" sz="1200" b="1" dirty="0" err="1"/>
              <a:t>Berinfaq</a:t>
            </a:r>
            <a:r>
              <a:rPr lang="id-ID" sz="1200" b="1" dirty="0"/>
              <a:t> dan Bershodaqoh 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/>
              <a:t>Peringatan</a:t>
            </a:r>
            <a:r>
              <a:rPr lang="en-US" sz="1200" b="1" dirty="0"/>
              <a:t> </a:t>
            </a:r>
            <a:r>
              <a:rPr lang="en-US" sz="1200" b="1" dirty="0" err="1"/>
              <a:t>Hari</a:t>
            </a:r>
            <a:r>
              <a:rPr lang="en-US" sz="1200" b="1" dirty="0"/>
              <a:t> </a:t>
            </a:r>
            <a:r>
              <a:rPr lang="en-US" sz="1200" b="1" dirty="0" err="1"/>
              <a:t>Besar</a:t>
            </a:r>
            <a:r>
              <a:rPr lang="en-US" sz="1200" b="1" dirty="0"/>
              <a:t> Islam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2286000"/>
            <a:ext cx="3619273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en-US" sz="1200" b="1" dirty="0" err="1"/>
              <a:t>Kelas</a:t>
            </a:r>
            <a:r>
              <a:rPr lang="en-US" sz="1200" b="1" dirty="0"/>
              <a:t> </a:t>
            </a:r>
            <a:r>
              <a:rPr lang="en-US" sz="1200" b="1" dirty="0" err="1"/>
              <a:t>Majemuk</a:t>
            </a:r>
            <a:r>
              <a:rPr lang="en-US" sz="1200" b="1" dirty="0"/>
              <a:t> (</a:t>
            </a:r>
            <a:r>
              <a:rPr lang="en-US" sz="1200" b="1" dirty="0" err="1"/>
              <a:t>Siswa</a:t>
            </a:r>
            <a:r>
              <a:rPr lang="en-US" sz="1200" b="1" dirty="0"/>
              <a:t> </a:t>
            </a:r>
            <a:r>
              <a:rPr lang="en-US" sz="1200" b="1" dirty="0" err="1"/>
              <a:t>Beragam</a:t>
            </a:r>
            <a:r>
              <a:rPr lang="en-US" sz="1200" b="1" dirty="0"/>
              <a:t>)</a:t>
            </a:r>
          </a:p>
          <a:p>
            <a:pPr marL="171450" lvl="0" indent="-171450">
              <a:buFont typeface="Arial" pitchFamily="34" charset="0"/>
              <a:buChar char="•"/>
            </a:pPr>
            <a:r>
              <a:rPr lang="en-US" sz="1200" b="1" dirty="0" err="1"/>
              <a:t>Gerakan</a:t>
            </a:r>
            <a:r>
              <a:rPr lang="en-US" sz="1200" b="1" dirty="0"/>
              <a:t> Salam-</a:t>
            </a:r>
            <a:r>
              <a:rPr lang="en-US" sz="1200" b="1" dirty="0" err="1"/>
              <a:t>Salim</a:t>
            </a:r>
            <a:r>
              <a:rPr lang="en-US" sz="1200" b="1" dirty="0"/>
              <a:t>-</a:t>
            </a:r>
            <a:r>
              <a:rPr lang="en-US" sz="1200" b="1" dirty="0" err="1"/>
              <a:t>Senyum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Santun</a:t>
            </a:r>
            <a:endParaRPr lang="en-US" sz="1200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1" dirty="0" err="1"/>
              <a:t>Gerakan</a:t>
            </a:r>
            <a:r>
              <a:rPr lang="en-US" sz="1200" b="1" dirty="0"/>
              <a:t> </a:t>
            </a:r>
            <a:r>
              <a:rPr lang="en-US" sz="1200" b="1" dirty="0" err="1"/>
              <a:t>Gemar</a:t>
            </a:r>
            <a:r>
              <a:rPr lang="en-US" sz="1200" b="1" dirty="0"/>
              <a:t> </a:t>
            </a:r>
            <a:r>
              <a:rPr lang="en-US" sz="1200" b="1" dirty="0" err="1"/>
              <a:t>Berinfaq</a:t>
            </a:r>
            <a:r>
              <a:rPr lang="en-US" sz="1200" b="1" dirty="0"/>
              <a:t> </a:t>
            </a:r>
            <a:r>
              <a:rPr lang="en-US" sz="1200" b="1" dirty="0" err="1"/>
              <a:t>dan</a:t>
            </a:r>
            <a:r>
              <a:rPr lang="en-US" sz="1200" b="1" dirty="0"/>
              <a:t> </a:t>
            </a:r>
            <a:r>
              <a:rPr lang="en-US" sz="1200" b="1" dirty="0" err="1"/>
              <a:t>Bershodaqoh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083327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1814</Words>
  <Application>Microsoft Office PowerPoint</Application>
  <PresentationFormat>On-screen Show (4:3)</PresentationFormat>
  <Paragraphs>619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Horizon</vt:lpstr>
      <vt:lpstr>NewsPrint</vt:lpstr>
      <vt:lpstr>PowerPoint Presentation</vt:lpstr>
      <vt:lpstr>PENGUATAN PENDIDIKAN  KARAKTER</vt:lpstr>
      <vt:lpstr>PROFIL SD MUHAMMADIYAH WIROBRAJAN 3 Th. 2018-2019</vt:lpstr>
      <vt:lpstr>PowerPoint Presentation</vt:lpstr>
      <vt:lpstr>Karakteristik Pembelajaran</vt:lpstr>
      <vt:lpstr>Struktur Kurikulum</vt:lpstr>
      <vt:lpstr>Jadwal Kegiatan Pembelajaran</vt:lpstr>
      <vt:lpstr>Program Ekstrakurikuler</vt:lpstr>
      <vt:lpstr>Penanaman Nilai Karakter</vt:lpstr>
      <vt:lpstr>Kelas Berbintang</vt:lpstr>
      <vt:lpstr>Budaya Sekolah</vt:lpstr>
      <vt:lpstr>Kawasan Sekolah Berkarakter</vt:lpstr>
      <vt:lpstr>Kawasan Sekolah Berkarakter</vt:lpstr>
      <vt:lpstr>Kawasan Sekolah Berkarakter</vt:lpstr>
      <vt:lpstr>Pembiasaan Budaya Karakter</vt:lpstr>
      <vt:lpstr>Manajemen Berbasis Sekolah</vt:lpstr>
      <vt:lpstr>PowerPoint Presentation</vt:lpstr>
      <vt:lpstr>Peran Serta Masyarakat</vt:lpstr>
      <vt:lpstr>PowerPoint Presentation</vt:lpstr>
      <vt:lpstr>BELAJAR BERBUDAYA</vt:lpstr>
      <vt:lpstr>PowerPoint Presentation</vt:lpstr>
      <vt:lpstr>PowerPoint Presentation</vt:lpstr>
      <vt:lpstr>BELAJAR DISIPLIN &amp; BERKARAKTER</vt:lpstr>
      <vt:lpstr>PowerPoint Presentation</vt:lpstr>
      <vt:lpstr>PowerPoint Presentation</vt:lpstr>
      <vt:lpstr>HASIL UJIAN SEKOLAH DAERAH  SD MUHAMMADIYAH WIROBRAJAN 3 TAHUN 2016-2017</vt:lpstr>
      <vt:lpstr>HASIL USBN SD MUHAMMADIYAH WIROBRAJAN 3 TAHUN 2017-2018</vt:lpstr>
      <vt:lpstr>10 BESAR KOTA SDN-S</vt:lpstr>
      <vt:lpstr>10 BESAR SD MUHAMMADIYAH SE-KOTA</vt:lpstr>
      <vt:lpstr>10 BESAR UPT BARAT</vt:lpstr>
      <vt:lpstr>Prestasi-prestasi</vt:lpstr>
      <vt:lpstr>Prestasi Terbaru Sekolah dan siswa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SELAMAT DATANG</dc:title>
  <dc:creator>Cahyono</dc:creator>
  <cp:lastModifiedBy>Septa Rismanto</cp:lastModifiedBy>
  <cp:revision>93</cp:revision>
  <dcterms:created xsi:type="dcterms:W3CDTF">2017-07-17T21:08:40Z</dcterms:created>
  <dcterms:modified xsi:type="dcterms:W3CDTF">2019-04-06T07:02:51Z</dcterms:modified>
</cp:coreProperties>
</file>