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57" r:id="rId5"/>
    <p:sldId id="261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E85E29-80F9-4608-AFA8-6039BE28227B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C5564E-789A-4A00-A3BD-CD6AFE26CE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ASESMEN NASIONAL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75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UU </a:t>
            </a:r>
            <a:r>
              <a:rPr lang="en-US" dirty="0" err="1" smtClean="0"/>
              <a:t>S</a:t>
            </a:r>
            <a:r>
              <a:rPr lang="en-US" dirty="0" err="1" smtClean="0"/>
              <a:t>isdiknas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20 </a:t>
            </a:r>
            <a:r>
              <a:rPr lang="en-US" dirty="0" err="1" smtClean="0"/>
              <a:t>tahun</a:t>
            </a:r>
            <a:r>
              <a:rPr lang="en-US" dirty="0" smtClean="0"/>
              <a:t> 2003 </a:t>
            </a:r>
            <a:r>
              <a:rPr lang="en-US" dirty="0" err="1" smtClean="0"/>
              <a:t>pasal</a:t>
            </a:r>
            <a:r>
              <a:rPr lang="en-US" dirty="0" smtClean="0"/>
              <a:t>  57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dilaksanaakan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Pasal</a:t>
            </a:r>
            <a:r>
              <a:rPr lang="en-US" dirty="0" smtClean="0"/>
              <a:t> 59 :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jurusan</a:t>
            </a:r>
            <a:r>
              <a:rPr lang="en-US" dirty="0" smtClean="0"/>
              <a:t> </a:t>
            </a:r>
            <a:r>
              <a:rPr lang="en-US" dirty="0" err="1" smtClean="0"/>
              <a:t>pedidikan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DASAR HUKUM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4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5 SD</a:t>
            </a:r>
          </a:p>
          <a:p>
            <a:r>
              <a:rPr lang="en-US" dirty="0" err="1" smtClean="0"/>
              <a:t>Kelas</a:t>
            </a:r>
            <a:r>
              <a:rPr lang="en-US" dirty="0" smtClean="0"/>
              <a:t> 8 SMP</a:t>
            </a:r>
          </a:p>
          <a:p>
            <a:r>
              <a:rPr lang="en-US" dirty="0" err="1" smtClean="0"/>
              <a:t>Kelas</a:t>
            </a:r>
            <a:r>
              <a:rPr lang="en-US" dirty="0" smtClean="0"/>
              <a:t> 11 SMA / SMK</a:t>
            </a:r>
          </a:p>
          <a:p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 30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cadangan</a:t>
            </a:r>
            <a:r>
              <a:rPr lang="en-US" dirty="0" smtClean="0"/>
              <a:t> 5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murid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30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seadanya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asesmen</a:t>
            </a:r>
            <a:r>
              <a:rPr lang="en-US" dirty="0" smtClean="0"/>
              <a:t> Nasional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90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Meliputi</a:t>
            </a:r>
            <a:r>
              <a:rPr lang="en-US" dirty="0" smtClean="0"/>
              <a:t> ; 3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err="1" smtClean="0"/>
              <a:t>Asesmen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Minimem</a:t>
            </a:r>
            <a:endParaRPr lang="en-US" dirty="0" smtClean="0"/>
          </a:p>
          <a:p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endParaRPr lang="en-US" dirty="0" smtClean="0"/>
          </a:p>
          <a:p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ASESMEN 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73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(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score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err="1" smtClean="0"/>
              <a:t>Perbaikan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pendiddikan</a:t>
            </a:r>
            <a:endParaRPr lang="en-US" dirty="0" smtClean="0"/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77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kesekolah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pemkot</a:t>
            </a:r>
            <a:r>
              <a:rPr lang="en-US" dirty="0" smtClean="0"/>
              <a:t>/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platform </a:t>
            </a:r>
            <a:r>
              <a:rPr lang="en-US" dirty="0" err="1" smtClean="0"/>
              <a:t>Rapot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program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33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Simulasi</a:t>
            </a:r>
            <a:r>
              <a:rPr lang="en-US" dirty="0" smtClean="0"/>
              <a:t> </a:t>
            </a:r>
            <a:r>
              <a:rPr lang="en-US" dirty="0" smtClean="0"/>
              <a:t>23,  </a:t>
            </a:r>
            <a:r>
              <a:rPr lang="en-US" dirty="0" smtClean="0"/>
              <a:t>26 </a:t>
            </a:r>
            <a:r>
              <a:rPr lang="en-US" dirty="0" err="1" smtClean="0"/>
              <a:t>agustus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30 </a:t>
            </a:r>
            <a:r>
              <a:rPr lang="en-US" dirty="0" err="1" smtClean="0"/>
              <a:t>sd</a:t>
            </a:r>
            <a:r>
              <a:rPr lang="en-US" dirty="0" smtClean="0"/>
              <a:t> 2 September 2021</a:t>
            </a:r>
          </a:p>
          <a:p>
            <a:r>
              <a:rPr lang="en-US" dirty="0" err="1" smtClean="0"/>
              <a:t>Tgl</a:t>
            </a:r>
            <a:r>
              <a:rPr lang="en-US" dirty="0" smtClean="0"/>
              <a:t> 18,19, 21,- 22  </a:t>
            </a:r>
            <a:r>
              <a:rPr lang="en-US" dirty="0" err="1" smtClean="0"/>
              <a:t>oktober</a:t>
            </a:r>
            <a:r>
              <a:rPr lang="en-US" dirty="0" smtClean="0"/>
              <a:t> </a:t>
            </a:r>
            <a:r>
              <a:rPr lang="en-US" dirty="0" err="1" smtClean="0"/>
              <a:t>simulasi</a:t>
            </a:r>
            <a:r>
              <a:rPr lang="en-US" dirty="0" smtClean="0"/>
              <a:t> </a:t>
            </a:r>
            <a:r>
              <a:rPr lang="en-US" dirty="0" err="1" smtClean="0"/>
              <a:t>pelaksanaam</a:t>
            </a:r>
            <a:r>
              <a:rPr lang="en-US" dirty="0" smtClean="0"/>
              <a:t> ANBK</a:t>
            </a:r>
          </a:p>
          <a:p>
            <a:r>
              <a:rPr lang="en-US" dirty="0" smtClean="0"/>
              <a:t>25-28 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1 </a:t>
            </a:r>
            <a:r>
              <a:rPr lang="en-US" dirty="0" smtClean="0"/>
              <a:t>– </a:t>
            </a:r>
            <a:r>
              <a:rPr lang="en-US" dirty="0" smtClean="0"/>
              <a:t>4 </a:t>
            </a:r>
            <a:r>
              <a:rPr lang="en-US" dirty="0" err="1" smtClean="0"/>
              <a:t>nopember</a:t>
            </a:r>
            <a:r>
              <a:rPr lang="en-US" dirty="0" smtClean="0"/>
              <a:t>  </a:t>
            </a:r>
            <a:r>
              <a:rPr lang="en-US" dirty="0" smtClean="0"/>
              <a:t>GLADY BERSIH</a:t>
            </a:r>
          </a:p>
          <a:p>
            <a:r>
              <a:rPr lang="en-US" dirty="0" smtClean="0"/>
              <a:t> TGL 8- 11 , 15 – 18 NOP PELAKSANAAN </a:t>
            </a:r>
            <a:r>
              <a:rPr lang="en-US" dirty="0" err="1" smtClean="0"/>
              <a:t>anbk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JADWAL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2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ANBK : </a:t>
            </a:r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 smtClean="0"/>
              <a:t>Noumerik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Lierasi</a:t>
            </a:r>
            <a:r>
              <a:rPr lang="en-US" dirty="0" smtClean="0"/>
              <a:t> :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metakognitif</a:t>
            </a:r>
            <a:r>
              <a:rPr lang="en-US" dirty="0" smtClean="0"/>
              <a:t>, </a:t>
            </a:r>
            <a:r>
              <a:rPr lang="en-US" dirty="0" err="1" smtClean="0"/>
              <a:t>Pemahaman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err="1" smtClean="0"/>
              <a:t>Noumerik</a:t>
            </a:r>
            <a:r>
              <a:rPr lang="en-US" dirty="0" smtClean="0"/>
              <a:t> : </a:t>
            </a:r>
            <a:r>
              <a:rPr lang="en-US" dirty="0" err="1" smtClean="0"/>
              <a:t>Metakognitif</a:t>
            </a:r>
            <a:r>
              <a:rPr lang="en-US" dirty="0" smtClean="0"/>
              <a:t>, </a:t>
            </a:r>
            <a:r>
              <a:rPr lang="en-US" dirty="0" err="1" smtClean="0"/>
              <a:t>aplikatif</a:t>
            </a:r>
            <a:r>
              <a:rPr lang="en-US" dirty="0" smtClean="0"/>
              <a:t>, </a:t>
            </a:r>
            <a:r>
              <a:rPr lang="en-US" dirty="0" err="1" smtClean="0"/>
              <a:t>penalaran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44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Asesmen</a:t>
            </a:r>
            <a:r>
              <a:rPr lang="en-US" dirty="0" smtClean="0"/>
              <a:t> Nasional agar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sekolaah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 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40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</TotalTime>
  <Words>248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ASESMEN NASIONAL </vt:lpstr>
      <vt:lpstr>DASAR HUKUM</vt:lpstr>
      <vt:lpstr>Peserta asesmen Nasional </vt:lpstr>
      <vt:lpstr>ASESMEN NASIONAL</vt:lpstr>
      <vt:lpstr>Tujuan AN</vt:lpstr>
      <vt:lpstr>Tindak lanjut</vt:lpstr>
      <vt:lpstr>JADWAL pelaksanaan </vt:lpstr>
      <vt:lpstr>MATERI </vt:lpstr>
      <vt:lpstr>  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ASESMEN NASIONAL</dc:title>
  <dc:creator>user x</dc:creator>
  <cp:lastModifiedBy>user x</cp:lastModifiedBy>
  <cp:revision>10</cp:revision>
  <dcterms:created xsi:type="dcterms:W3CDTF">2021-08-24T07:22:15Z</dcterms:created>
  <dcterms:modified xsi:type="dcterms:W3CDTF">2021-08-25T00:59:32Z</dcterms:modified>
</cp:coreProperties>
</file>